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7" r:id="rId1"/>
    <p:sldMasterId id="2147483826" r:id="rId2"/>
    <p:sldMasterId id="2147483721" r:id="rId3"/>
    <p:sldMasterId id="2147483836" r:id="rId4"/>
  </p:sldMasterIdLst>
  <p:notesMasterIdLst>
    <p:notesMasterId r:id="rId13"/>
  </p:notesMasterIdLst>
  <p:handoutMasterIdLst>
    <p:handoutMasterId r:id="rId14"/>
  </p:handoutMasterIdLst>
  <p:sldIdLst>
    <p:sldId id="422" r:id="rId5"/>
    <p:sldId id="401" r:id="rId6"/>
    <p:sldId id="416" r:id="rId7"/>
    <p:sldId id="418" r:id="rId8"/>
    <p:sldId id="417" r:id="rId9"/>
    <p:sldId id="414" r:id="rId10"/>
    <p:sldId id="413" r:id="rId11"/>
    <p:sldId id="421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706" userDrawn="1">
          <p15:clr>
            <a:srgbClr val="A4A3A4"/>
          </p15:clr>
        </p15:guide>
        <p15:guide id="4" orient="horz" pos="3521" userDrawn="1">
          <p15:clr>
            <a:srgbClr val="A4A3A4"/>
          </p15:clr>
        </p15:guide>
        <p15:guide id="5" orient="horz" pos="1423" userDrawn="1">
          <p15:clr>
            <a:srgbClr val="A4A3A4"/>
          </p15:clr>
        </p15:guide>
        <p15:guide id="6" orient="horz" pos="38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iovsky Argir" initials="ZA" lastIdx="1" clrIdx="0">
    <p:extLst>
      <p:ext uri="{19B8F6BF-5375-455C-9EA6-DF929625EA0E}">
        <p15:presenceInfo xmlns:p15="http://schemas.microsoft.com/office/powerpoint/2012/main" userId="S::zio001@vsb.cz::1dc56a10-5d08-49ef-933a-90ca63c0e9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99"/>
    <a:srgbClr val="FFB81C"/>
    <a:srgbClr val="A28E2A"/>
    <a:srgbClr val="43B02A"/>
    <a:srgbClr val="0047BB"/>
    <a:srgbClr val="E4002B"/>
    <a:srgbClr val="FF8200"/>
    <a:srgbClr val="8246AF"/>
    <a:srgbClr val="05C3DE"/>
    <a:srgbClr val="818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69" autoAdjust="0"/>
    <p:restoredTop sz="94726"/>
  </p:normalViewPr>
  <p:slideViewPr>
    <p:cSldViewPr showGuides="1">
      <p:cViewPr varScale="1">
        <p:scale>
          <a:sx n="92" d="100"/>
          <a:sy n="92" d="100"/>
        </p:scale>
        <p:origin x="763" y="53"/>
      </p:cViewPr>
      <p:guideLst>
        <p:guide orient="horz" pos="2137"/>
        <p:guide pos="3840"/>
        <p:guide orient="horz" pos="1706"/>
        <p:guide orient="horz" pos="3521"/>
        <p:guide orient="horz" pos="1423"/>
        <p:guide orient="horz" pos="38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544" y="52"/>
      </p:cViewPr>
      <p:guideLst/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7E84B11-8086-A046-B6B7-F7A9DB5EAD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E5F8304-EF8E-7A48-A3EC-256BB4EB24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746FA-9F78-5A43-BFD1-03D27A7F3C92}" type="datetimeFigureOut">
              <a:rPr lang="cs-CZ" smtClean="0"/>
              <a:t>29.08.2026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E85A97-9D2F-A74D-874B-B462CB8C636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02496D-CD03-4446-AD06-43B91E1688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CC9C5-FF55-F544-A6D3-2B14C7549C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1827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2D10F-BC7E-0545-A8D3-D708044527A6}" type="datetimeFigureOut">
              <a:rPr lang="cs-CZ" smtClean="0"/>
              <a:t>29.08.2026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77E90-4C3A-1A40-BB34-28A95E688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24213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239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77E90-4C3A-1A40-BB34-28A95E688A1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4173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345C61-F597-874B-8F86-E6021962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03685492-9EC5-65A6-F640-C6E0E5FA5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6F485EFE-D0DA-E156-1FB0-87AB38D3EB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5450" y="818652"/>
            <a:ext cx="11447463" cy="846636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53906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_text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581E7F5-5089-77F3-7122-6B43EE41A9A5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213CEECC-15EF-DD01-2C00-9184216C8A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276831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D8959ABC-AD70-CB58-38E9-659EA5B439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81127" y="998676"/>
            <a:ext cx="3345072" cy="5317383"/>
          </a:xfrm>
        </p:spPr>
        <p:txBody>
          <a:bodyPr tIns="0"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3A9B2C18-5D75-ADA5-3DEC-CFFC9D5F8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BE7D3CAA-89F5-F633-BF7A-E8ED1B63B32E}"/>
              </a:ext>
            </a:extLst>
          </p:cNvPr>
          <p:cNvCxnSpPr>
            <a:cxnSpLocks/>
          </p:cNvCxnSpPr>
          <p:nvPr userDrawn="1"/>
        </p:nvCxnSpPr>
        <p:spPr>
          <a:xfrm>
            <a:off x="7986252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obsah 10">
            <a:extLst>
              <a:ext uri="{FF2B5EF4-FFF2-40B4-BE49-F238E27FC236}">
                <a16:creationId xmlns:a16="http://schemas.microsoft.com/office/drawing/2014/main" id="{1E33B452-09BF-7CE1-DD2B-C878E5CAF17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346299" y="818652"/>
            <a:ext cx="3544039" cy="54773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72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581E7F5-5089-77F3-7122-6B43EE41A9A5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213CEECC-15EF-DD01-2C00-9184216C8A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276831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3A9B2C18-5D75-ADA5-3DEC-CFFC9D5F8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obsah 10">
            <a:extLst>
              <a:ext uri="{FF2B5EF4-FFF2-40B4-BE49-F238E27FC236}">
                <a16:creationId xmlns:a16="http://schemas.microsoft.com/office/drawing/2014/main" id="{15E6340A-E6E3-030D-E735-4091F7D23F7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81152" y="818652"/>
            <a:ext cx="3345052" cy="54773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D677919-4CF0-4E1E-9BA1-994E8FB017C1}"/>
              </a:ext>
            </a:extLst>
          </p:cNvPr>
          <p:cNvCxnSpPr>
            <a:cxnSpLocks/>
          </p:cNvCxnSpPr>
          <p:nvPr userDrawn="1"/>
        </p:nvCxnSpPr>
        <p:spPr>
          <a:xfrm>
            <a:off x="7986252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obsah 10">
            <a:extLst>
              <a:ext uri="{FF2B5EF4-FFF2-40B4-BE49-F238E27FC236}">
                <a16:creationId xmlns:a16="http://schemas.microsoft.com/office/drawing/2014/main" id="{EF078F12-15EF-3653-C10F-1ED47ED15E7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346307" y="818652"/>
            <a:ext cx="3544032" cy="54773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7399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_2x obraz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581E7F5-5089-77F3-7122-6B43EE41A9A5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213CEECC-15EF-DD01-2C00-9184216C8A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276831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3A9B2C18-5D75-ADA5-3DEC-CFFC9D5F8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65EF9DF3-A1C0-6729-2884-1E314E149706}"/>
              </a:ext>
            </a:extLst>
          </p:cNvPr>
          <p:cNvCxnSpPr>
            <a:cxnSpLocks/>
          </p:cNvCxnSpPr>
          <p:nvPr userDrawn="1"/>
        </p:nvCxnSpPr>
        <p:spPr>
          <a:xfrm>
            <a:off x="8076264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8DF24C35-96F3-5E2E-8B32-63FB221D9E1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5760" y="4148408"/>
            <a:ext cx="3422026" cy="214761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E6AFA919-B35F-E649-377C-DCF29EC8C8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56178" y="4148409"/>
            <a:ext cx="3410320" cy="2147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2" name="Zástupný obsah 13">
            <a:extLst>
              <a:ext uri="{FF2B5EF4-FFF2-40B4-BE49-F238E27FC236}">
                <a16:creationId xmlns:a16="http://schemas.microsoft.com/office/drawing/2014/main" id="{35B0CCC7-C29B-8B41-41E2-663F40AAFD1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95760" y="819150"/>
            <a:ext cx="3422026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13" name="Zástupný obsah 13">
            <a:extLst>
              <a:ext uri="{FF2B5EF4-FFF2-40B4-BE49-F238E27FC236}">
                <a16:creationId xmlns:a16="http://schemas.microsoft.com/office/drawing/2014/main" id="{503866CF-FF07-B392-443C-58D8A194A1A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446654" y="819150"/>
            <a:ext cx="3422026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EDD10DD-8C52-02CB-DCE0-A62712AEAD2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95760" y="818652"/>
            <a:ext cx="7576748" cy="5477373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lvl="0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D316EE8-4CC9-B202-E05A-E53A371C2FFF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0F34EB1-9AAC-AEAA-CE5B-50160C72E6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276831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C4D37DEE-1A9D-6E0C-5244-0DF26CEFC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8769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uh_nadpis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38129E-8020-FA08-34E6-ACB9B768F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C1891EC1-4D1B-1197-E3B6-12A7DFBF1A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13208" y="0"/>
            <a:ext cx="787879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A16D690-4FA3-4D41-13EA-B94B3C7AE9CF}"/>
              </a:ext>
            </a:extLst>
          </p:cNvPr>
          <p:cNvSpPr/>
          <p:nvPr userDrawn="1"/>
        </p:nvSpPr>
        <p:spPr>
          <a:xfrm>
            <a:off x="227012" y="1665288"/>
            <a:ext cx="3833583" cy="383358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5DD3D76-1EFE-0DF1-FD6A-FB7B749117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658" y="2669407"/>
            <a:ext cx="3236217" cy="1846054"/>
          </a:xfrm>
          <a:prstGeom prst="rect">
            <a:avLst/>
          </a:prstGeom>
        </p:spPr>
        <p:txBody>
          <a:bodyPr lIns="0" anchor="ctr" anchorCtr="0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CC43A9E5-E397-F257-84D8-BBBF39020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8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80626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uh_nadpis_multimé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38129E-8020-FA08-34E6-ACB9B768F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A16D690-4FA3-4D41-13EA-B94B3C7AE9CF}"/>
              </a:ext>
            </a:extLst>
          </p:cNvPr>
          <p:cNvSpPr/>
          <p:nvPr userDrawn="1"/>
        </p:nvSpPr>
        <p:spPr>
          <a:xfrm>
            <a:off x="227012" y="1665288"/>
            <a:ext cx="3833583" cy="383358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5DD3D76-1EFE-0DF1-FD6A-FB7B749117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658" y="2669407"/>
            <a:ext cx="3236217" cy="1846054"/>
          </a:xfrm>
          <a:prstGeom prst="rect">
            <a:avLst/>
          </a:prstGeom>
        </p:spPr>
        <p:txBody>
          <a:bodyPr lIns="0" anchor="ctr" anchorCtr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objekt multimédií 4">
            <a:extLst>
              <a:ext uri="{FF2B5EF4-FFF2-40B4-BE49-F238E27FC236}">
                <a16:creationId xmlns:a16="http://schemas.microsoft.com/office/drawing/2014/main" id="{F8362986-0BC1-CDB4-6FB6-9B1C7F15945A}"/>
              </a:ext>
            </a:extLst>
          </p:cNvPr>
          <p:cNvSpPr>
            <a:spLocks noGrp="1"/>
          </p:cNvSpPr>
          <p:nvPr>
            <p:ph type="media" sz="quarter" idx="15"/>
          </p:nvPr>
        </p:nvSpPr>
        <p:spPr>
          <a:xfrm>
            <a:off x="4321834" y="908049"/>
            <a:ext cx="7870166" cy="5421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7A8B0A3-C130-1E8F-A806-1565A56B9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8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9907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uh_nadpis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38129E-8020-FA08-34E6-ACB9B768F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A16D690-4FA3-4D41-13EA-B94B3C7AE9CF}"/>
              </a:ext>
            </a:extLst>
          </p:cNvPr>
          <p:cNvSpPr/>
          <p:nvPr userDrawn="1"/>
        </p:nvSpPr>
        <p:spPr>
          <a:xfrm>
            <a:off x="227012" y="1665288"/>
            <a:ext cx="3833583" cy="383358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5DD3D76-1EFE-0DF1-FD6A-FB7B749117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658" y="2669407"/>
            <a:ext cx="3236217" cy="1846054"/>
          </a:xfrm>
          <a:prstGeom prst="rect">
            <a:avLst/>
          </a:prstGeom>
        </p:spPr>
        <p:txBody>
          <a:bodyPr lIns="0" anchor="ctr" anchorCtr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7A8B0A3-C130-1E8F-A806-1565A56B9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8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FC1FB79B-F9BD-3439-FEA9-9D707DEF859B}"/>
              </a:ext>
            </a:extLst>
          </p:cNvPr>
          <p:cNvCxnSpPr>
            <a:cxnSpLocks/>
          </p:cNvCxnSpPr>
          <p:nvPr userDrawn="1"/>
        </p:nvCxnSpPr>
        <p:spPr>
          <a:xfrm>
            <a:off x="8256288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obsah 10">
            <a:extLst>
              <a:ext uri="{FF2B5EF4-FFF2-40B4-BE49-F238E27FC236}">
                <a16:creationId xmlns:a16="http://schemas.microsoft.com/office/drawing/2014/main" id="{2B7D5AC4-12E9-27B9-85DA-E4A9A4941F4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648036" y="818652"/>
            <a:ext cx="3249671" cy="54773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9" name="Zástupný obsah 10">
            <a:extLst>
              <a:ext uri="{FF2B5EF4-FFF2-40B4-BE49-F238E27FC236}">
                <a16:creationId xmlns:a16="http://schemas.microsoft.com/office/drawing/2014/main" id="{C9A756C4-2D25-2A4C-688C-ADAB3DE1BD7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618903" y="818652"/>
            <a:ext cx="3249671" cy="547737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259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uh_nadpis_2x obraz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C38129E-8020-FA08-34E6-ACB9B768FE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FA16D690-4FA3-4D41-13EA-B94B3C7AE9CF}"/>
              </a:ext>
            </a:extLst>
          </p:cNvPr>
          <p:cNvSpPr/>
          <p:nvPr userDrawn="1"/>
        </p:nvSpPr>
        <p:spPr>
          <a:xfrm>
            <a:off x="227012" y="1665288"/>
            <a:ext cx="3833583" cy="383358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5DD3D76-1EFE-0DF1-FD6A-FB7B749117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658" y="2669407"/>
            <a:ext cx="3236217" cy="1846054"/>
          </a:xfrm>
          <a:prstGeom prst="rect">
            <a:avLst/>
          </a:prstGeom>
        </p:spPr>
        <p:txBody>
          <a:bodyPr lIns="0" anchor="ctr" anchorCtr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7A8B0A3-C130-1E8F-A806-1565A56B9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8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8501083B-37F9-A388-1FB5-66B2F1C13169}"/>
              </a:ext>
            </a:extLst>
          </p:cNvPr>
          <p:cNvCxnSpPr>
            <a:cxnSpLocks/>
          </p:cNvCxnSpPr>
          <p:nvPr userDrawn="1"/>
        </p:nvCxnSpPr>
        <p:spPr>
          <a:xfrm>
            <a:off x="8256288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4C61AF7A-27CF-B99A-A536-C58C765790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38675" y="4148408"/>
            <a:ext cx="3259138" cy="214761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52B31097-D373-B21F-DBB0-B222DB401E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07360" y="4148409"/>
            <a:ext cx="3259138" cy="2147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2" name="Zástupný obsah 13">
            <a:extLst>
              <a:ext uri="{FF2B5EF4-FFF2-40B4-BE49-F238E27FC236}">
                <a16:creationId xmlns:a16="http://schemas.microsoft.com/office/drawing/2014/main" id="{E93351BE-D71B-BDC7-58F5-7DB2CA816E5D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638675" y="819150"/>
            <a:ext cx="3259138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13" name="Zástupný obsah 13">
            <a:extLst>
              <a:ext uri="{FF2B5EF4-FFF2-40B4-BE49-F238E27FC236}">
                <a16:creationId xmlns:a16="http://schemas.microsoft.com/office/drawing/2014/main" id="{C47A5164-B858-1E03-18F4-9A662428B8E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609542" y="819150"/>
            <a:ext cx="3259138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7469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text_zelený pruh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0F212041-2CC2-5D75-A9DD-BD5A1A66D60A}"/>
              </a:ext>
            </a:extLst>
          </p:cNvPr>
          <p:cNvSpPr/>
          <p:nvPr userDrawn="1"/>
        </p:nvSpPr>
        <p:spPr>
          <a:xfrm>
            <a:off x="4273710" y="0"/>
            <a:ext cx="404317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obrázku 4">
            <a:extLst>
              <a:ext uri="{FF2B5EF4-FFF2-40B4-BE49-F238E27FC236}">
                <a16:creationId xmlns:a16="http://schemas.microsoft.com/office/drawing/2014/main" id="{DAF3E188-A5D7-2ECC-4ACF-D2097DBC45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1646" y="0"/>
            <a:ext cx="3890353" cy="6858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2" name="Zástupný text 7">
            <a:extLst>
              <a:ext uri="{FF2B5EF4-FFF2-40B4-BE49-F238E27FC236}">
                <a16:creationId xmlns:a16="http://schemas.microsoft.com/office/drawing/2014/main" id="{CB25E2F6-8B5D-6BE9-9A07-19A40CD2F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815665"/>
            <a:ext cx="3492478" cy="1422370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text 10">
            <a:extLst>
              <a:ext uri="{FF2B5EF4-FFF2-40B4-BE49-F238E27FC236}">
                <a16:creationId xmlns:a16="http://schemas.microsoft.com/office/drawing/2014/main" id="{B0EAE49D-7DB6-7FFD-0191-AA6D6E95ED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2913" y="2489599"/>
            <a:ext cx="3492478" cy="3840096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615B8950-678A-56E9-321A-345125C5155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83786" y="815440"/>
            <a:ext cx="3402466" cy="3840096"/>
          </a:xfrm>
        </p:spPr>
        <p:txBody>
          <a:bodyPr/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268288" indent="-261938">
              <a:buClr>
                <a:schemeClr val="bg1"/>
              </a:buClr>
              <a:buSzPct val="100000"/>
              <a:tabLst/>
              <a:defRPr sz="2000">
                <a:solidFill>
                  <a:schemeClr val="bg1"/>
                </a:solidFill>
              </a:defRPr>
            </a:lvl2pPr>
            <a:lvl3pPr marL="268288" indent="268288">
              <a:buClr>
                <a:schemeClr val="bg1"/>
              </a:buClr>
              <a:buSzPct val="100000"/>
              <a:tabLst/>
              <a:defRPr sz="1800">
                <a:solidFill>
                  <a:schemeClr val="bg1"/>
                </a:solidFill>
              </a:defRPr>
            </a:lvl3pPr>
            <a:lvl4pPr marL="804863" indent="-268288">
              <a:buClr>
                <a:schemeClr val="bg1"/>
              </a:buClr>
              <a:buSzPct val="100000"/>
              <a:tabLst/>
              <a:defRPr sz="1600">
                <a:solidFill>
                  <a:schemeClr val="bg1"/>
                </a:solidFill>
              </a:defRPr>
            </a:lvl4pPr>
            <a:lvl5pPr marL="1068388" indent="-263525">
              <a:buClr>
                <a:schemeClr val="bg1"/>
              </a:buClr>
              <a:buSzPct val="100000"/>
              <a:tabLst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45C95A4-322F-83A9-F349-33A6AFB095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508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3445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text_obraz_širo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60ECC746-0C4C-DD90-5B7D-4493704877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4" y="818652"/>
            <a:ext cx="3492499" cy="1345460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958455A9-D827-1A79-FACC-F36358F574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85036" y="0"/>
            <a:ext cx="7906964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cs-CZ"/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3B08E5F4-FB94-51D9-3B56-E9A197DECB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2913" y="2348856"/>
            <a:ext cx="3492499" cy="3980839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8B978A5F-4F39-4F63-CD97-A1F133C30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521661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754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0" y="0"/>
            <a:ext cx="393139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916453BA-5CFB-C3E8-BD49-2AE42D017C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5760" y="818652"/>
            <a:ext cx="7576741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957E6A90-6896-D1F8-6B7D-E18A6AF0E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text 7">
            <a:extLst>
              <a:ext uri="{FF2B5EF4-FFF2-40B4-BE49-F238E27FC236}">
                <a16:creationId xmlns:a16="http://schemas.microsoft.com/office/drawing/2014/main" id="{14C4C6B0-3C20-D49C-DB9E-52D190E973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2B8E0171-B12B-04D4-3CBB-65C79771A893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7C3DD8A0-C126-E482-B501-EEEA92B3CC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489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B51DCB6-B355-41CC-2506-87436F3C0E4D}"/>
              </a:ext>
            </a:extLst>
          </p:cNvPr>
          <p:cNvCxnSpPr>
            <a:cxnSpLocks/>
          </p:cNvCxnSpPr>
          <p:nvPr userDrawn="1"/>
        </p:nvCxnSpPr>
        <p:spPr>
          <a:xfrm>
            <a:off x="4294576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547F0C8A-F171-84CD-7C89-D222835944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818652"/>
            <a:ext cx="3491935" cy="1608144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6C3BBE51-5E31-90D7-033B-1969B379E7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55808" y="818652"/>
            <a:ext cx="7216693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0756825F-4DCC-ED6C-E830-7A656E8EA6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0964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5532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text_multimé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objekt multimédií 2">
            <a:extLst>
              <a:ext uri="{FF2B5EF4-FFF2-40B4-BE49-F238E27FC236}">
                <a16:creationId xmlns:a16="http://schemas.microsoft.com/office/drawing/2014/main" id="{8547DCC9-ED77-0D3C-0271-07E22BC44C96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4320988" y="908050"/>
            <a:ext cx="7871012" cy="542164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cs-CZ"/>
          </a:p>
        </p:txBody>
      </p:sp>
      <p:sp>
        <p:nvSpPr>
          <p:cNvPr id="3" name="Zástupný text 7">
            <a:extLst>
              <a:ext uri="{FF2B5EF4-FFF2-40B4-BE49-F238E27FC236}">
                <a16:creationId xmlns:a16="http://schemas.microsoft.com/office/drawing/2014/main" id="{82A6BB39-68C1-6166-55E8-6F4C8FE2E7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4" y="818652"/>
            <a:ext cx="3492499" cy="1345460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19FFD91D-A092-8CDC-33BC-071C3A5112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2913" y="2348856"/>
            <a:ext cx="3492499" cy="3980839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E89E0281-6D75-2AA7-A74F-A4B0305CE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5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99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text_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text 7">
            <a:extLst>
              <a:ext uri="{FF2B5EF4-FFF2-40B4-BE49-F238E27FC236}">
                <a16:creationId xmlns:a16="http://schemas.microsoft.com/office/drawing/2014/main" id="{5F8369BC-AE81-41B9-0EC5-53C27826F0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4" y="818652"/>
            <a:ext cx="3492499" cy="1345460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</a:t>
            </a:r>
          </a:p>
        </p:txBody>
      </p:sp>
      <p:sp>
        <p:nvSpPr>
          <p:cNvPr id="5" name="Zástupný text 10">
            <a:extLst>
              <a:ext uri="{FF2B5EF4-FFF2-40B4-BE49-F238E27FC236}">
                <a16:creationId xmlns:a16="http://schemas.microsoft.com/office/drawing/2014/main" id="{1EE51080-96F6-01DF-72A8-271DCCFA2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2913" y="2348856"/>
            <a:ext cx="3492499" cy="3980839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9C95FAEA-3439-B70A-F343-E2D569688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529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9" name="Zástupný obsah 6">
            <a:extLst>
              <a:ext uri="{FF2B5EF4-FFF2-40B4-BE49-F238E27FC236}">
                <a16:creationId xmlns:a16="http://schemas.microsoft.com/office/drawing/2014/main" id="{19D205A0-31A7-F23A-0377-27E13F50F9F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21175" y="908050"/>
            <a:ext cx="7870825" cy="54213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22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917" y="6329695"/>
            <a:ext cx="401782" cy="302225"/>
          </a:xfrm>
        </p:spPr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B51DCB6-B355-41CC-2506-87436F3C0E4D}"/>
              </a:ext>
            </a:extLst>
          </p:cNvPr>
          <p:cNvCxnSpPr>
            <a:cxnSpLocks/>
          </p:cNvCxnSpPr>
          <p:nvPr userDrawn="1"/>
        </p:nvCxnSpPr>
        <p:spPr>
          <a:xfrm>
            <a:off x="4294293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text 7">
            <a:extLst>
              <a:ext uri="{FF2B5EF4-FFF2-40B4-BE49-F238E27FC236}">
                <a16:creationId xmlns:a16="http://schemas.microsoft.com/office/drawing/2014/main" id="{69BC6F8B-FFB2-B70C-BFBA-90A75D9655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818652"/>
            <a:ext cx="3488481" cy="1573422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A955A5D-839C-2BD1-018D-59C1CDEA66E2}"/>
              </a:ext>
            </a:extLst>
          </p:cNvPr>
          <p:cNvCxnSpPr>
            <a:cxnSpLocks/>
          </p:cNvCxnSpPr>
          <p:nvPr userDrawn="1"/>
        </p:nvCxnSpPr>
        <p:spPr>
          <a:xfrm>
            <a:off x="8263620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9835A2DD-E381-CBC2-2AA5-FBFE13DB58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65958" y="818652"/>
            <a:ext cx="3425996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4" name="Zástupný text 10">
            <a:extLst>
              <a:ext uri="{FF2B5EF4-FFF2-40B4-BE49-F238E27FC236}">
                <a16:creationId xmlns:a16="http://schemas.microsoft.com/office/drawing/2014/main" id="{59C6C793-4B45-F487-4D00-D67B486C40D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535285" y="818652"/>
            <a:ext cx="3288740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5B8F9B71-2E0C-B734-26DB-62C6F6502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051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916" y="6329695"/>
            <a:ext cx="417863" cy="302225"/>
          </a:xfrm>
        </p:spPr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B51DCB6-B355-41CC-2506-87436F3C0E4D}"/>
              </a:ext>
            </a:extLst>
          </p:cNvPr>
          <p:cNvCxnSpPr>
            <a:cxnSpLocks/>
          </p:cNvCxnSpPr>
          <p:nvPr userDrawn="1"/>
        </p:nvCxnSpPr>
        <p:spPr>
          <a:xfrm>
            <a:off x="4294293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text 7">
            <a:extLst>
              <a:ext uri="{FF2B5EF4-FFF2-40B4-BE49-F238E27FC236}">
                <a16:creationId xmlns:a16="http://schemas.microsoft.com/office/drawing/2014/main" id="{69BC6F8B-FFB2-B70C-BFBA-90A75D9655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818652"/>
            <a:ext cx="3488481" cy="1573422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A955A5D-839C-2BD1-018D-59C1CDEA66E2}"/>
              </a:ext>
            </a:extLst>
          </p:cNvPr>
          <p:cNvCxnSpPr>
            <a:cxnSpLocks/>
          </p:cNvCxnSpPr>
          <p:nvPr userDrawn="1"/>
        </p:nvCxnSpPr>
        <p:spPr>
          <a:xfrm>
            <a:off x="8263620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B6DEECDF-585F-7C97-A6EF-C2876E619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EFFF1F33-CB56-5138-0896-D969301F5DC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638675" y="819150"/>
            <a:ext cx="3259138" cy="54768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11" name="Zástupný obsah 4">
            <a:extLst>
              <a:ext uri="{FF2B5EF4-FFF2-40B4-BE49-F238E27FC236}">
                <a16:creationId xmlns:a16="http://schemas.microsoft.com/office/drawing/2014/main" id="{E2CB0245-CD9C-91A1-9A0B-C76AE8C7E1F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615590" y="819150"/>
            <a:ext cx="3259138" cy="54768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404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bok_2x obraz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917" y="6329695"/>
            <a:ext cx="401782" cy="302225"/>
          </a:xfrm>
        </p:spPr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B51DCB6-B355-41CC-2506-87436F3C0E4D}"/>
              </a:ext>
            </a:extLst>
          </p:cNvPr>
          <p:cNvCxnSpPr>
            <a:cxnSpLocks/>
          </p:cNvCxnSpPr>
          <p:nvPr userDrawn="1"/>
        </p:nvCxnSpPr>
        <p:spPr>
          <a:xfrm>
            <a:off x="4294293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text 7">
            <a:extLst>
              <a:ext uri="{FF2B5EF4-FFF2-40B4-BE49-F238E27FC236}">
                <a16:creationId xmlns:a16="http://schemas.microsoft.com/office/drawing/2014/main" id="{69BC6F8B-FFB2-B70C-BFBA-90A75D9655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818652"/>
            <a:ext cx="3488481" cy="1573422"/>
          </a:xfrm>
        </p:spPr>
        <p:txBody>
          <a:bodyPr lIns="0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1A955A5D-839C-2BD1-018D-59C1CDEA66E2}"/>
              </a:ext>
            </a:extLst>
          </p:cNvPr>
          <p:cNvCxnSpPr>
            <a:cxnSpLocks/>
          </p:cNvCxnSpPr>
          <p:nvPr userDrawn="1"/>
        </p:nvCxnSpPr>
        <p:spPr>
          <a:xfrm>
            <a:off x="8263620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6F6F8E-CF05-4118-5FA5-50417CFF879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38675" y="4148408"/>
            <a:ext cx="3259138" cy="214761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Zástupný text 3">
            <a:extLst>
              <a:ext uri="{FF2B5EF4-FFF2-40B4-BE49-F238E27FC236}">
                <a16:creationId xmlns:a16="http://schemas.microsoft.com/office/drawing/2014/main" id="{5F8FDF0D-CC4F-F73E-1EB1-04B97B85FBD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07360" y="4148409"/>
            <a:ext cx="3259138" cy="2147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D7540443-23A9-4954-17BB-03316F019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obsah 4">
            <a:extLst>
              <a:ext uri="{FF2B5EF4-FFF2-40B4-BE49-F238E27FC236}">
                <a16:creationId xmlns:a16="http://schemas.microsoft.com/office/drawing/2014/main" id="{BD9BA207-DAA7-E597-4028-51DE3C3263F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638675" y="819151"/>
            <a:ext cx="3259138" cy="296989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8" name="Zástupný obsah 4">
            <a:extLst>
              <a:ext uri="{FF2B5EF4-FFF2-40B4-BE49-F238E27FC236}">
                <a16:creationId xmlns:a16="http://schemas.microsoft.com/office/drawing/2014/main" id="{EB84EE35-D19A-8796-E12B-406A04A97B2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615590" y="819151"/>
            <a:ext cx="3259138" cy="296989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6708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telený pruh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5E9331A-C5AA-BD40-EA91-13CAAF9E9CE5}"/>
              </a:ext>
            </a:extLst>
          </p:cNvPr>
          <p:cNvSpPr/>
          <p:nvPr userDrawn="1"/>
        </p:nvSpPr>
        <p:spPr>
          <a:xfrm>
            <a:off x="9686925" y="0"/>
            <a:ext cx="25050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obsah 20">
            <a:extLst>
              <a:ext uri="{FF2B5EF4-FFF2-40B4-BE49-F238E27FC236}">
                <a16:creationId xmlns:a16="http://schemas.microsoft.com/office/drawing/2014/main" id="{03683A5A-8E41-2569-9821-DA5756170EF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123487" y="2566987"/>
            <a:ext cx="1716088" cy="172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B834E9E-C2B4-2C8D-B063-370C015AB7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8893519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08471228-BAF4-77CC-8B52-DC1DA8F3F75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8888459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4CC1B993-E0EF-4D1D-C1AC-CFDE3A728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996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text_zelený pruh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5E9331A-C5AA-BD40-EA91-13CAAF9E9CE5}"/>
              </a:ext>
            </a:extLst>
          </p:cNvPr>
          <p:cNvSpPr/>
          <p:nvPr userDrawn="1"/>
        </p:nvSpPr>
        <p:spPr>
          <a:xfrm>
            <a:off x="9686925" y="0"/>
            <a:ext cx="25050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obsah 20">
            <a:extLst>
              <a:ext uri="{FF2B5EF4-FFF2-40B4-BE49-F238E27FC236}">
                <a16:creationId xmlns:a16="http://schemas.microsoft.com/office/drawing/2014/main" id="{03683A5A-8E41-2569-9821-DA5756170EF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123487" y="2566987"/>
            <a:ext cx="1716088" cy="1724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endParaRPr lang="cs-CZ"/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5E1D4E4E-A242-090D-D1B7-2AE3C6D4FDFF}"/>
              </a:ext>
            </a:extLst>
          </p:cNvPr>
          <p:cNvCxnSpPr/>
          <p:nvPr userDrawn="1"/>
        </p:nvCxnSpPr>
        <p:spPr>
          <a:xfrm>
            <a:off x="4889671" y="1961278"/>
            <a:ext cx="0" cy="4292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F06C8CB5-4E96-7EDB-34B2-3A4100DFEB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8893516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2CF6D28E-A83D-1817-F1D6-585FDE0D7D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4049797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822546F8-19A6-2ABF-69FA-4E4DB7A32EC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283498" y="1898796"/>
            <a:ext cx="4051002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1BC79128-3B77-9ACA-60AE-C68E16D48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6371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zelený pru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5E9331A-C5AA-BD40-EA91-13CAAF9E9CE5}"/>
              </a:ext>
            </a:extLst>
          </p:cNvPr>
          <p:cNvSpPr/>
          <p:nvPr userDrawn="1"/>
        </p:nvSpPr>
        <p:spPr>
          <a:xfrm>
            <a:off x="11138400" y="0"/>
            <a:ext cx="1053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98BA316-3DBB-8421-B0A3-40C45B25AC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8533939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418705DF-F3BF-A657-AAB0-62C5A3FC9CD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8530811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0F92E5F0-36D7-CBA8-8DFD-D42E2EAE0B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84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text_zelený pru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05E9331A-C5AA-BD40-EA91-13CAAF9E9CE5}"/>
              </a:ext>
            </a:extLst>
          </p:cNvPr>
          <p:cNvSpPr/>
          <p:nvPr userDrawn="1"/>
        </p:nvSpPr>
        <p:spPr>
          <a:xfrm>
            <a:off x="11138402" y="0"/>
            <a:ext cx="10535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5E1D4E4E-A242-090D-D1B7-2AE3C6D4FDFF}"/>
              </a:ext>
            </a:extLst>
          </p:cNvPr>
          <p:cNvCxnSpPr/>
          <p:nvPr userDrawn="1"/>
        </p:nvCxnSpPr>
        <p:spPr>
          <a:xfrm>
            <a:off x="5469680" y="2003727"/>
            <a:ext cx="0" cy="42922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4439A120-BA61-06C2-1CE0-B84D9A7FD4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9973654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CB807278-94F1-2093-0347-6C43D116C9A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2" y="1898796"/>
            <a:ext cx="4690116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text 10">
            <a:extLst>
              <a:ext uri="{FF2B5EF4-FFF2-40B4-BE49-F238E27FC236}">
                <a16:creationId xmlns:a16="http://schemas.microsoft.com/office/drawing/2014/main" id="{838C1947-69A6-9B22-D4BD-5AD2187B198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04695" y="1898796"/>
            <a:ext cx="4611871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62B42A72-6DC4-97FA-A484-CD1ED72CE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60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-1" y="0"/>
            <a:ext cx="39313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F549BD31-F2F5-BBB0-D5DC-3FE2059671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text 7">
            <a:extLst>
              <a:ext uri="{FF2B5EF4-FFF2-40B4-BE49-F238E27FC236}">
                <a16:creationId xmlns:a16="http://schemas.microsoft.com/office/drawing/2014/main" id="{9BEA0904-9038-BA64-C595-6C80334C64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1113422F-5EA4-D775-85F3-FBB355302F7D}"/>
              </a:ext>
            </a:extLst>
          </p:cNvPr>
          <p:cNvCxnSpPr>
            <a:cxnSpLocks/>
          </p:cNvCxnSpPr>
          <p:nvPr userDrawn="1"/>
        </p:nvCxnSpPr>
        <p:spPr>
          <a:xfrm>
            <a:off x="8076264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ástupný text 10">
            <a:extLst>
              <a:ext uri="{FF2B5EF4-FFF2-40B4-BE49-F238E27FC236}">
                <a16:creationId xmlns:a16="http://schemas.microsoft.com/office/drawing/2014/main" id="{8DCEF6D6-0C9C-DF4E-9BAF-7429AFB3AF0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7673" y="818652"/>
            <a:ext cx="3422026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text 10">
            <a:extLst>
              <a:ext uri="{FF2B5EF4-FFF2-40B4-BE49-F238E27FC236}">
                <a16:creationId xmlns:a16="http://schemas.microsoft.com/office/drawing/2014/main" id="{3002E8B4-C1AE-2DEE-4BA1-7A5396A0DF2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46655" y="818652"/>
            <a:ext cx="3416010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87FD8BDD-CC36-DDB0-0E6B-5D30D6686751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7">
            <a:extLst>
              <a:ext uri="{FF2B5EF4-FFF2-40B4-BE49-F238E27FC236}">
                <a16:creationId xmlns:a16="http://schemas.microsoft.com/office/drawing/2014/main" id="{2B674126-7E3B-45EA-EC5A-92C1084B20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89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obraz bok_ten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obrázku 4">
            <a:extLst>
              <a:ext uri="{FF2B5EF4-FFF2-40B4-BE49-F238E27FC236}">
                <a16:creationId xmlns:a16="http://schemas.microsoft.com/office/drawing/2014/main" id="{0E8F91F9-590E-55F3-E76F-F238C23E39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77400" y="0"/>
            <a:ext cx="2514600" cy="6858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14FB95-6F58-784E-0C4F-FE682B7C55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8533939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text 10">
            <a:extLst>
              <a:ext uri="{FF2B5EF4-FFF2-40B4-BE49-F238E27FC236}">
                <a16:creationId xmlns:a16="http://schemas.microsoft.com/office/drawing/2014/main" id="{67AED881-3553-0934-FC44-7EB46AC542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8530811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C4470062-76D7-2369-7E54-97D0F0C40A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8265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obraz b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obrázku 4">
            <a:extLst>
              <a:ext uri="{FF2B5EF4-FFF2-40B4-BE49-F238E27FC236}">
                <a16:creationId xmlns:a16="http://schemas.microsoft.com/office/drawing/2014/main" id="{D3E45E4F-712A-FBF5-A0FB-F3B42AD49E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9097" y="0"/>
            <a:ext cx="3932902" cy="6858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244565-CE84-BC51-F3AE-0EA2682E8D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7093279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text 10">
            <a:extLst>
              <a:ext uri="{FF2B5EF4-FFF2-40B4-BE49-F238E27FC236}">
                <a16:creationId xmlns:a16="http://schemas.microsoft.com/office/drawing/2014/main" id="{CBBFDACF-11CB-F4C0-0149-43A6F1A5F5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7090151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0F2DD12E-6885-FE4F-542A-386005788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169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obraz bok_širš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obrázku 4">
            <a:extLst>
              <a:ext uri="{FF2B5EF4-FFF2-40B4-BE49-F238E27FC236}">
                <a16:creationId xmlns:a16="http://schemas.microsoft.com/office/drawing/2014/main" id="{D3E45E4F-712A-FBF5-A0FB-F3B42AD49E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9794" y="0"/>
            <a:ext cx="5732206" cy="6858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D82910-48F9-9F20-A042-2E83E0311F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4" y="818652"/>
            <a:ext cx="5289294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text 10">
            <a:extLst>
              <a:ext uri="{FF2B5EF4-FFF2-40B4-BE49-F238E27FC236}">
                <a16:creationId xmlns:a16="http://schemas.microsoft.com/office/drawing/2014/main" id="{1A02048E-D38B-5373-F6D1-EB3144BAD9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2" y="1898796"/>
            <a:ext cx="5286166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D967E22F-E3DA-4BEC-9C6D-D7DF70F7C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026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obrázku 4">
            <a:extLst>
              <a:ext uri="{FF2B5EF4-FFF2-40B4-BE49-F238E27FC236}">
                <a16:creationId xmlns:a16="http://schemas.microsoft.com/office/drawing/2014/main" id="{D3E45E4F-712A-FBF5-A0FB-F3B42AD49E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9794" y="0"/>
            <a:ext cx="5732206" cy="3429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4" name="Zástupný symbol obrázku 4">
            <a:extLst>
              <a:ext uri="{FF2B5EF4-FFF2-40B4-BE49-F238E27FC236}">
                <a16:creationId xmlns:a16="http://schemas.microsoft.com/office/drawing/2014/main" id="{24F6081D-28FB-ABD9-26E7-E8B076199D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59794" y="3441291"/>
            <a:ext cx="5732206" cy="3429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8" name="Zástupný text 10">
            <a:extLst>
              <a:ext uri="{FF2B5EF4-FFF2-40B4-BE49-F238E27FC236}">
                <a16:creationId xmlns:a16="http://schemas.microsoft.com/office/drawing/2014/main" id="{03058058-C0AA-F192-96E0-ED9E61BF822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2913" y="2001422"/>
            <a:ext cx="5653086" cy="4328274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>
              <a:buClr>
                <a:srgbClr val="00A499"/>
              </a:buClr>
              <a:defRPr sz="2000"/>
            </a:lvl2pPr>
            <a:lvl3pPr>
              <a:buClr>
                <a:srgbClr val="00A499"/>
              </a:buClr>
              <a:defRPr sz="1800"/>
            </a:lvl3pPr>
            <a:lvl4pPr>
              <a:buClr>
                <a:srgbClr val="00A499"/>
              </a:buClr>
              <a:defRPr sz="1600"/>
            </a:lvl4pPr>
            <a:lvl5pPr>
              <a:buClr>
                <a:srgbClr val="00A499"/>
              </a:buClr>
              <a:defRPr sz="16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84BD7058-9291-3114-5C59-DD00D2B079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00CC91-A6AD-1F03-B3C1-76F1AD879F5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2" y="818652"/>
            <a:ext cx="5653087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276888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E1DCE94-7FEA-8CD2-04BB-EB198CD6DF3B}"/>
              </a:ext>
            </a:extLst>
          </p:cNvPr>
          <p:cNvCxnSpPr/>
          <p:nvPr userDrawn="1"/>
        </p:nvCxnSpPr>
        <p:spPr>
          <a:xfrm>
            <a:off x="6096000" y="2003077"/>
            <a:ext cx="0" cy="43406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B2B9A85-470F-AAF2-95F8-A1AB2F9F7166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text 10">
            <a:extLst>
              <a:ext uri="{FF2B5EF4-FFF2-40B4-BE49-F238E27FC236}">
                <a16:creationId xmlns:a16="http://schemas.microsoft.com/office/drawing/2014/main" id="{F0135B0E-2A7D-30B2-C8A5-F47AF77CE8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2" y="1898796"/>
            <a:ext cx="5286164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17A095CD-CAC9-9233-EF8D-39D841F5A13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50153" y="1898796"/>
            <a:ext cx="5286164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8418C3-899D-E3DD-6857-5E34019835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747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text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B6940AC-9602-2049-063D-BA58BFAB26D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59794" y="1898796"/>
            <a:ext cx="5379780" cy="443089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8D1FDB8-6319-76A5-F753-E217B43DE7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11396661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text 10">
            <a:extLst>
              <a:ext uri="{FF2B5EF4-FFF2-40B4-BE49-F238E27FC236}">
                <a16:creationId xmlns:a16="http://schemas.microsoft.com/office/drawing/2014/main" id="{239EC1BB-1AF9-246F-5294-82BF2AF991C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4839851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F0A5D5BF-F0A1-3046-42EC-82F4260D5E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6203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03254-8B0F-85D5-AF26-53988263F5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2913" y="818652"/>
            <a:ext cx="11420433" cy="846636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 algn="l">
              <a:defRPr sz="2800" b="1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B51DCB6-B355-41CC-2506-87436F3C0E4D}"/>
              </a:ext>
            </a:extLst>
          </p:cNvPr>
          <p:cNvCxnSpPr>
            <a:cxnSpLocks/>
          </p:cNvCxnSpPr>
          <p:nvPr userDrawn="1"/>
        </p:nvCxnSpPr>
        <p:spPr>
          <a:xfrm>
            <a:off x="4187563" y="1898796"/>
            <a:ext cx="0" cy="43972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67FC6B72-42A5-4D93-D537-BF938AC0CD1B}"/>
              </a:ext>
            </a:extLst>
          </p:cNvPr>
          <p:cNvCxnSpPr>
            <a:cxnSpLocks/>
          </p:cNvCxnSpPr>
          <p:nvPr userDrawn="1"/>
        </p:nvCxnSpPr>
        <p:spPr>
          <a:xfrm>
            <a:off x="8151575" y="1898796"/>
            <a:ext cx="0" cy="43972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text 10">
            <a:extLst>
              <a:ext uri="{FF2B5EF4-FFF2-40B4-BE49-F238E27FC236}">
                <a16:creationId xmlns:a16="http://schemas.microsoft.com/office/drawing/2014/main" id="{B3B5BC0A-AB22-2277-0E99-4048047D803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6041" y="1898796"/>
            <a:ext cx="3497257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8" name="Zástupný text 10">
            <a:extLst>
              <a:ext uri="{FF2B5EF4-FFF2-40B4-BE49-F238E27FC236}">
                <a16:creationId xmlns:a16="http://schemas.microsoft.com/office/drawing/2014/main" id="{8F8FCACD-ECA6-447C-C2C8-CD2F5BDA5DD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06200" y="1898796"/>
            <a:ext cx="3497257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10">
            <a:extLst>
              <a:ext uri="{FF2B5EF4-FFF2-40B4-BE49-F238E27FC236}">
                <a16:creationId xmlns:a16="http://schemas.microsoft.com/office/drawing/2014/main" id="{7EA8359B-9229-B165-A175-6A81E61EAB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66359" y="1898796"/>
            <a:ext cx="3497257" cy="4417263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9E76F3CD-D92A-7877-2D10-8A3DB804BD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95743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EA803F6F-F5DB-3FA7-B838-2DD022E0B020}"/>
              </a:ext>
            </a:extLst>
          </p:cNvPr>
          <p:cNvCxnSpPr>
            <a:cxnSpLocks/>
          </p:cNvCxnSpPr>
          <p:nvPr userDrawn="1"/>
        </p:nvCxnSpPr>
        <p:spPr>
          <a:xfrm>
            <a:off x="4178687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6D8E3FE8-B147-239D-71F7-2C4AFA6BCCBE}"/>
              </a:ext>
            </a:extLst>
          </p:cNvPr>
          <p:cNvCxnSpPr>
            <a:cxnSpLocks/>
          </p:cNvCxnSpPr>
          <p:nvPr userDrawn="1"/>
        </p:nvCxnSpPr>
        <p:spPr>
          <a:xfrm>
            <a:off x="8142699" y="908050"/>
            <a:ext cx="0" cy="538797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ástupný text 10">
            <a:extLst>
              <a:ext uri="{FF2B5EF4-FFF2-40B4-BE49-F238E27FC236}">
                <a16:creationId xmlns:a16="http://schemas.microsoft.com/office/drawing/2014/main" id="{B44184AC-A26E-84FD-A458-44BB25E195D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3013" y="818652"/>
            <a:ext cx="3497257" cy="5511042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5" name="Zástupný text 10">
            <a:extLst>
              <a:ext uri="{FF2B5EF4-FFF2-40B4-BE49-F238E27FC236}">
                <a16:creationId xmlns:a16="http://schemas.microsoft.com/office/drawing/2014/main" id="{C97FACC1-E70C-1BA0-94D4-C0CED455496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13172" y="818652"/>
            <a:ext cx="3497257" cy="5511042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7" name="Zástupný text 10">
            <a:extLst>
              <a:ext uri="{FF2B5EF4-FFF2-40B4-BE49-F238E27FC236}">
                <a16:creationId xmlns:a16="http://schemas.microsoft.com/office/drawing/2014/main" id="{A5F2C6F2-5045-8B34-82FA-BDBC4E70858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73330" y="818652"/>
            <a:ext cx="3497257" cy="5511042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66E392-4940-C1AD-7BE0-9F1738F462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1536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00131-EA4E-F247-BD08-565629F59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21" y="1665288"/>
            <a:ext cx="11565091" cy="466440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buClr>
                <a:srgbClr val="00A499"/>
              </a:buClr>
              <a:defRPr sz="1400"/>
            </a:lvl5pPr>
          </a:lstStyle>
          <a:p>
            <a:pPr lvl="0"/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B98FB-D470-F24C-9040-6BA593DF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499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0DB1F6-7C33-A216-334E-C1FD5DADC0EA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" name="Zástupný symbol pro zápatí 4">
            <a:extLst>
              <a:ext uri="{FF2B5EF4-FFF2-40B4-BE49-F238E27FC236}">
                <a16:creationId xmlns:a16="http://schemas.microsoft.com/office/drawing/2014/main" id="{11A001E0-43A0-BE00-09EB-209DC6FD16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35143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488A-550B-FD44-870D-6B5F0CA0C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665288"/>
            <a:ext cx="5361420" cy="466440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buClr>
                <a:srgbClr val="00A499"/>
              </a:buClr>
              <a:defRPr sz="1200"/>
            </a:lvl5pPr>
          </a:lstStyle>
          <a:p>
            <a:pPr lvl="0"/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EBD61-1D0E-8247-8181-00E7B3992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7668" y="1665288"/>
            <a:ext cx="5437188" cy="4664407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buClr>
                <a:srgbClr val="00A499"/>
              </a:buClr>
              <a:defRPr sz="1200"/>
            </a:lvl5pPr>
          </a:lstStyle>
          <a:p>
            <a:pPr lvl="0"/>
            <a:endParaRPr lang="cs-CZ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8AC9C-BE73-C946-A793-2A1ADEE0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651A1D-7741-D6B9-4BA9-4738F5D1E2A5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24FE3F-5507-3268-E013-89E37AD474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480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2x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-1" y="0"/>
            <a:ext cx="39357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28A2CED-6B92-D6FF-886A-87C629BB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text 7">
            <a:extLst>
              <a:ext uri="{FF2B5EF4-FFF2-40B4-BE49-F238E27FC236}">
                <a16:creationId xmlns:a16="http://schemas.microsoft.com/office/drawing/2014/main" id="{A081EE6F-8D20-9712-E03B-BE948E767C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obsah 13">
            <a:extLst>
              <a:ext uri="{FF2B5EF4-FFF2-40B4-BE49-F238E27FC236}">
                <a16:creationId xmlns:a16="http://schemas.microsoft.com/office/drawing/2014/main" id="{F5C09E7D-1BF9-C81F-740E-AD213E690E9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95760" y="819150"/>
            <a:ext cx="3422026" cy="547687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62EDFB0-18A3-7173-E236-573C09FB3B54}"/>
              </a:ext>
            </a:extLst>
          </p:cNvPr>
          <p:cNvCxnSpPr>
            <a:cxnSpLocks/>
          </p:cNvCxnSpPr>
          <p:nvPr userDrawn="1"/>
        </p:nvCxnSpPr>
        <p:spPr>
          <a:xfrm>
            <a:off x="8076264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obsah 13">
            <a:extLst>
              <a:ext uri="{FF2B5EF4-FFF2-40B4-BE49-F238E27FC236}">
                <a16:creationId xmlns:a16="http://schemas.microsoft.com/office/drawing/2014/main" id="{828F90AF-583F-B339-FD10-A25903C67E6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446654" y="819150"/>
            <a:ext cx="3422026" cy="547687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73C5772F-B4A5-9AE8-EEE9-29EC57FB55C8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7">
            <a:extLst>
              <a:ext uri="{FF2B5EF4-FFF2-40B4-BE49-F238E27FC236}">
                <a16:creationId xmlns:a16="http://schemas.microsoft.com/office/drawing/2014/main" id="{FF8582C2-AFF0-886C-FCFC-4B9F60F90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014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text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DFABDED-4E6B-3BB1-54A4-14F9DD0FC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677226"/>
            <a:ext cx="5309816" cy="67162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A20BC7A-E62A-9682-6550-9355E331B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3" y="2716567"/>
            <a:ext cx="5309817" cy="36131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endParaRPr lang="cs-CZ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98CDEE0E-96A0-707C-D611-B49831B9A4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9272" y="2716567"/>
            <a:ext cx="5433236" cy="36131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buClr>
                <a:schemeClr val="tx2"/>
              </a:buClr>
              <a:defRPr sz="2000"/>
            </a:lvl1pPr>
            <a:lvl2pPr>
              <a:buClr>
                <a:schemeClr val="tx2"/>
              </a:buClr>
              <a:defRPr sz="1800"/>
            </a:lvl2pPr>
            <a:lvl3pPr>
              <a:buClr>
                <a:schemeClr val="tx2"/>
              </a:buClr>
              <a:defRPr sz="1600"/>
            </a:lvl3pPr>
            <a:lvl4pPr>
              <a:buClr>
                <a:schemeClr val="tx2"/>
              </a:buClr>
              <a:defRPr sz="1400"/>
            </a:lvl4pPr>
            <a:lvl5pPr>
              <a:buClr>
                <a:schemeClr val="tx2"/>
              </a:buClr>
              <a:defRPr sz="1200"/>
            </a:lvl5pPr>
          </a:lstStyle>
          <a:p>
            <a:pPr lvl="0"/>
            <a:endParaRPr lang="cs-CZ" dirty="0"/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FA49E80A-1A9C-2BF7-8DD1-EB698373F9D5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18772"/>
            <a:ext cx="0" cy="461092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F228AC1-9610-49AC-29B7-12974B7AB577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F38AF27D-8B73-36AF-5FB2-1D0EFF33867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67ED153-8FDF-A9B8-1E6D-6FC1ABC8787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437313" y="1677226"/>
            <a:ext cx="5420465" cy="67162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1350965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2x text_obraz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928DF79-0EC7-F324-D441-3056672C1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3" y="2707689"/>
            <a:ext cx="5309818" cy="18462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buClr>
                <a:schemeClr val="accent2"/>
              </a:buClr>
              <a:defRPr sz="2000"/>
            </a:lvl1pPr>
            <a:lvl2pPr>
              <a:buClr>
                <a:schemeClr val="accent2"/>
              </a:buClr>
              <a:defRPr sz="18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200"/>
            </a:lvl5pPr>
          </a:lstStyle>
          <a:p>
            <a:pPr lvl="0"/>
            <a:endParaRPr lang="cs-CZ" dirty="0"/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E2413A61-142D-618D-CBC3-390A34DC3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9270" y="2707688"/>
            <a:ext cx="5433238" cy="18462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buClr>
                <a:schemeClr val="accent2"/>
              </a:buClr>
              <a:defRPr sz="2000"/>
            </a:lvl1pPr>
            <a:lvl2pPr>
              <a:buClr>
                <a:schemeClr val="accent2"/>
              </a:buClr>
              <a:defRPr sz="1800"/>
            </a:lvl2pPr>
            <a:lvl3pPr>
              <a:buClr>
                <a:schemeClr val="accent2"/>
              </a:buClr>
              <a:defRPr sz="1600"/>
            </a:lvl3pPr>
            <a:lvl4pPr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200"/>
            </a:lvl5pPr>
          </a:lstStyle>
          <a:p>
            <a:pPr lvl="0"/>
            <a:endParaRPr lang="cs-CZ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E69223A-127E-F9D9-8030-E15526FC66C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42913" y="4882717"/>
            <a:ext cx="5309818" cy="1446977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AA7C8AA-47AF-1348-F4E8-D1BD4B189760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39271" y="4874625"/>
            <a:ext cx="5433238" cy="1446977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1B5486C7-5152-34DF-F4CD-2DE2842E223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7226"/>
            <a:ext cx="0" cy="46524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4C05073-73FC-10D5-1DCD-ECAD31D253BE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944BC003-67CD-3634-83CB-F124A79947B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C1178A6-4F52-B1A8-C97A-CBD65DB06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1677226"/>
            <a:ext cx="5309816" cy="67162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460155F-A879-2B4A-909C-E4C1AEDF8D42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437313" y="1677226"/>
            <a:ext cx="5420465" cy="671629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5703977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_3x text_obraz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DF28AE3-FF28-4C18-8E61-0EE500CC546B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393476" y="1989137"/>
            <a:ext cx="3492583" cy="34569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F3ECAC-4957-D27D-7F22-00D3719919A1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4393476" y="2707689"/>
            <a:ext cx="3491778" cy="1784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defRPr sz="1200"/>
            </a:lvl5pPr>
          </a:lstStyle>
          <a:p>
            <a:pPr lvl="0"/>
            <a:endParaRPr lang="cs-CZ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3B69064-188F-9342-83E1-F19D38F12687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4392719" y="4864963"/>
            <a:ext cx="3492583" cy="1464732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8D1C61C-D3E9-F7A0-ABBF-3B3DEFB69E60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70672" y="1989137"/>
            <a:ext cx="3492583" cy="34569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7696C249-D740-D9C3-4E38-27D22764894C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8370672" y="2707689"/>
            <a:ext cx="3491778" cy="1784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defRPr sz="1200"/>
            </a:lvl5pPr>
          </a:lstStyle>
          <a:p>
            <a:pPr lvl="0"/>
            <a:endParaRPr lang="cs-CZ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06D1F7C-DD00-EA9E-62DC-391959EFF7BB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8369915" y="4864963"/>
            <a:ext cx="3492583" cy="1464732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92B275FB-08A7-5468-A2E0-2985A5160579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442913" y="1989137"/>
            <a:ext cx="3492583" cy="345690"/>
          </a:xfrm>
          <a:prstGeom prst="rect">
            <a:avLst/>
          </a:prstGeom>
        </p:spPr>
        <p:txBody>
          <a:bodyPr lIns="0"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9F852-6D4B-F684-4045-E08F3F0CDBD6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442913" y="2707689"/>
            <a:ext cx="3491778" cy="17844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/>
          <a:lstStyle>
            <a:lvl1pPr>
              <a:defRPr sz="2000"/>
            </a:lvl1pPr>
            <a:lvl2pPr>
              <a:buClr>
                <a:srgbClr val="00A499"/>
              </a:buClr>
              <a:defRPr sz="1800"/>
            </a:lvl2pPr>
            <a:lvl3pPr>
              <a:buClr>
                <a:srgbClr val="00A499"/>
              </a:buClr>
              <a:defRPr sz="1600"/>
            </a:lvl3pPr>
            <a:lvl4pPr>
              <a:buClr>
                <a:srgbClr val="00A499"/>
              </a:buClr>
              <a:defRPr sz="1400"/>
            </a:lvl4pPr>
            <a:lvl5pPr>
              <a:defRPr sz="1200"/>
            </a:lvl5pPr>
          </a:lstStyle>
          <a:p>
            <a:pPr lvl="0"/>
            <a:endParaRPr lang="cs-CZ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B4A940C-5014-2E18-36C7-2D09727F996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442156" y="4864963"/>
            <a:ext cx="3492583" cy="1464732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BC8FD4-0F61-E1ED-4724-A3894A7541D9}"/>
              </a:ext>
            </a:extLst>
          </p:cNvPr>
          <p:cNvSpPr txBox="1">
            <a:spLocks/>
          </p:cNvSpPr>
          <p:nvPr userDrawn="1"/>
        </p:nvSpPr>
        <p:spPr>
          <a:xfrm>
            <a:off x="442913" y="818652"/>
            <a:ext cx="11414878" cy="846636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A89BA3CE-E6A6-70AF-5F6C-15AED1FF1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9501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B00505F-9B53-F662-088D-BC289F8D5551}"/>
              </a:ext>
            </a:extLst>
          </p:cNvPr>
          <p:cNvSpPr/>
          <p:nvPr userDrawn="1"/>
        </p:nvSpPr>
        <p:spPr>
          <a:xfrm>
            <a:off x="155208" y="6219372"/>
            <a:ext cx="540072" cy="450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0076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CB9AD6-D28B-FA54-44ED-1E7BDA9AB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C7F97D-D2D9-37CC-14E3-A52065414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18F94-6609-BAE7-9E37-4322C00BA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F06878-8D9D-90CE-4A6E-293D2EAD0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05AB76-DA99-0005-A073-27A3F38C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EF72-AF01-43C3-BD04-3902C10E19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328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8C20EF2-FC6E-9BD0-663B-A55F33257486}"/>
              </a:ext>
            </a:extLst>
          </p:cNvPr>
          <p:cNvSpPr/>
          <p:nvPr userDrawn="1"/>
        </p:nvSpPr>
        <p:spPr>
          <a:xfrm>
            <a:off x="-231" y="0"/>
            <a:ext cx="12254144" cy="6939468"/>
          </a:xfrm>
          <a:prstGeom prst="rect">
            <a:avLst/>
          </a:prstGeom>
          <a:solidFill>
            <a:srgbClr val="00A4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7C7D81-276D-B67F-EAF4-9C76997D53EC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449" y="4543848"/>
            <a:ext cx="4952797" cy="1823003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FBE09D2-B533-F086-8FBD-ADFDE6E9A5B5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451" y="2021603"/>
            <a:ext cx="4952796" cy="2165932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8E3DDB00-5293-5F36-2291-C0C8F551245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0"/>
            <a:ext cx="6157913" cy="6858000"/>
          </a:xfrm>
        </p:spPr>
        <p:txBody>
          <a:bodyPr/>
          <a:lstStyle/>
          <a:p>
            <a:endParaRPr lang="cs-CZ"/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BC1D8F92-BCD8-A974-AF7B-9BEF8EEB3391}"/>
              </a:ext>
            </a:extLst>
          </p:cNvPr>
          <p:cNvCxnSpPr>
            <a:cxnSpLocks/>
          </p:cNvCxnSpPr>
          <p:nvPr userDrawn="1"/>
        </p:nvCxnSpPr>
        <p:spPr>
          <a:xfrm>
            <a:off x="425244" y="2021603"/>
            <a:ext cx="12448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ázek 7">
            <a:extLst>
              <a:ext uri="{FF2B5EF4-FFF2-40B4-BE49-F238E27FC236}">
                <a16:creationId xmlns:a16="http://schemas.microsoft.com/office/drawing/2014/main" id="{7195F273-6FCB-65B9-B8D5-863C2CCEC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62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8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níme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3CEA11-0D14-DBB2-E3E1-819A45E7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0726" y="6329695"/>
            <a:ext cx="401782" cy="302225"/>
          </a:xfrm>
        </p:spPr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DE26B0C-8147-CFB2-4195-ED77EB00A51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6822141" y="4187535"/>
            <a:ext cx="5050366" cy="1402774"/>
          </a:xfrm>
        </p:spPr>
        <p:txBody>
          <a:bodyPr anchor="t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390510E-6396-DD88-3137-F6EA93B02929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6822142" y="1995056"/>
            <a:ext cx="5050366" cy="1747865"/>
          </a:xfrm>
        </p:spPr>
        <p:txBody>
          <a:bodyPr anchor="b" anchorCtr="0">
            <a:noAutofit/>
          </a:bodyPr>
          <a:lstStyle>
            <a:lvl1pPr marL="0" indent="0">
              <a:buNone/>
              <a:defRPr sz="3600" b="1" i="0">
                <a:solidFill>
                  <a:srgbClr val="00A49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7BB03A56-8EC9-C39E-5758-44B28F551C7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6157913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cs-CZ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836AA23A-743C-AD76-2FE7-E278843915F0}"/>
              </a:ext>
            </a:extLst>
          </p:cNvPr>
          <p:cNvCxnSpPr>
            <a:cxnSpLocks/>
          </p:cNvCxnSpPr>
          <p:nvPr userDrawn="1"/>
        </p:nvCxnSpPr>
        <p:spPr>
          <a:xfrm>
            <a:off x="6822141" y="2021603"/>
            <a:ext cx="1434147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B6853149-B4F1-E55C-E765-67917C1F6E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22303" y="6329695"/>
            <a:ext cx="682105" cy="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434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ůležitá inform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6625715-5DF7-6401-6BBF-D2B719D58810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2857500" y="2519082"/>
            <a:ext cx="5729288" cy="3053042"/>
          </a:xfrm>
        </p:spPr>
        <p:txBody>
          <a:bodyPr anchor="t" anchorCtr="0">
            <a:noAutofit/>
          </a:bodyPr>
          <a:lstStyle>
            <a:lvl1pPr marL="0" indent="0">
              <a:buNone/>
              <a:defRPr sz="4400" b="1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C8E1D43-75CE-9DF2-C7D5-ADAD321F64B2}"/>
              </a:ext>
            </a:extLst>
          </p:cNvPr>
          <p:cNvCxnSpPr>
            <a:cxnSpLocks/>
          </p:cNvCxnSpPr>
          <p:nvPr userDrawn="1"/>
        </p:nvCxnSpPr>
        <p:spPr>
          <a:xfrm>
            <a:off x="2512738" y="1998771"/>
            <a:ext cx="0" cy="357335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EDF6EB-F5C5-4694-45B2-BF27A6643F23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857500" y="2008093"/>
            <a:ext cx="5729288" cy="510989"/>
          </a:xfrm>
        </p:spPr>
        <p:txBody>
          <a:bodyPr anchor="t" anchorCtr="0">
            <a:noAutofit/>
          </a:bodyPr>
          <a:lstStyle>
            <a:lvl1pPr marL="0" indent="0">
              <a:buNone/>
              <a:defRPr sz="2400" b="0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FAKT</a:t>
            </a:r>
          </a:p>
        </p:txBody>
      </p:sp>
      <p:sp>
        <p:nvSpPr>
          <p:cNvPr id="10" name="Zástupný symbol pro zápatí 4">
            <a:extLst>
              <a:ext uri="{FF2B5EF4-FFF2-40B4-BE49-F238E27FC236}">
                <a16:creationId xmlns:a16="http://schemas.microsoft.com/office/drawing/2014/main" id="{18D9C981-B009-E7BD-340C-5CFD2B2F8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91822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5234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F6443C07-C9AA-4BC7-3581-CB91435255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204902E-A192-FE2C-6BB1-DB9306A8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56" y="2708904"/>
            <a:ext cx="3942662" cy="2324468"/>
          </a:xfrm>
          <a:prstGeom prst="rect">
            <a:avLst/>
          </a:prstGeom>
          <a:noFill/>
        </p:spPr>
        <p:txBody>
          <a:bodyPr vert="horz" lIns="0" tIns="45720" rIns="91440" bIns="0" rtlCol="0" anchor="t" anchorCtr="0"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pPr marL="0" indent="0">
              <a:tabLst>
                <a:tab pos="525463" algn="l"/>
              </a:tabLst>
            </a:pPr>
            <a:r>
              <a:rPr lang="cs-CZ" dirty="0"/>
              <a:t>Kliknutím lze upravit styl.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F1586BDA-E032-55D9-3CF0-D67FA0E3F430}"/>
              </a:ext>
            </a:extLst>
          </p:cNvPr>
          <p:cNvCxnSpPr>
            <a:cxnSpLocks/>
          </p:cNvCxnSpPr>
          <p:nvPr userDrawn="1"/>
        </p:nvCxnSpPr>
        <p:spPr>
          <a:xfrm>
            <a:off x="702356" y="2348856"/>
            <a:ext cx="1073068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4902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4DEEB0-1EEA-C230-A36E-51180510A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78700"/>
            <a:ext cx="12192000" cy="5679300"/>
          </a:xfrm>
          <a:solidFill>
            <a:schemeClr val="bg2"/>
          </a:solidFill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5CA3A1-E8E5-2E20-E349-3BC739FBDA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5604" y="234000"/>
            <a:ext cx="8731164" cy="720096"/>
          </a:xfrm>
          <a:noFill/>
        </p:spPr>
        <p:txBody>
          <a:bodyPr lIns="0" bIns="0" anchor="b" anchorCtr="0">
            <a:normAutofit/>
          </a:bodyPr>
          <a:lstStyle>
            <a:lvl1pPr>
              <a:defRPr sz="4000" b="1">
                <a:solidFill>
                  <a:srgbClr val="00A499"/>
                </a:solidFill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3550795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1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text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-1" y="0"/>
            <a:ext cx="39357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728A2CED-6B92-D6FF-886A-87C629BB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text 7">
            <a:extLst>
              <a:ext uri="{FF2B5EF4-FFF2-40B4-BE49-F238E27FC236}">
                <a16:creationId xmlns:a16="http://schemas.microsoft.com/office/drawing/2014/main" id="{A081EE6F-8D20-9712-E03B-BE948E767C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62EDFB0-18A3-7173-E236-573C09FB3B54}"/>
              </a:ext>
            </a:extLst>
          </p:cNvPr>
          <p:cNvCxnSpPr>
            <a:cxnSpLocks/>
          </p:cNvCxnSpPr>
          <p:nvPr userDrawn="1"/>
        </p:nvCxnSpPr>
        <p:spPr>
          <a:xfrm>
            <a:off x="8076264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obsah 13">
            <a:extLst>
              <a:ext uri="{FF2B5EF4-FFF2-40B4-BE49-F238E27FC236}">
                <a16:creationId xmlns:a16="http://schemas.microsoft.com/office/drawing/2014/main" id="{828F90AF-583F-B339-FD10-A25903C67E6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446654" y="819150"/>
            <a:ext cx="3422026" cy="547687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4" name="Zástupný text 10">
            <a:extLst>
              <a:ext uri="{FF2B5EF4-FFF2-40B4-BE49-F238E27FC236}">
                <a16:creationId xmlns:a16="http://schemas.microsoft.com/office/drawing/2014/main" id="{6810AC9F-879C-1BBF-B14A-217EF959735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97673" y="818652"/>
            <a:ext cx="3422026" cy="5477371"/>
          </a:xfrm>
        </p:spPr>
        <p:txBody>
          <a:bodyPr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DEEB997B-2AA6-F06A-A132-DA40E653F84C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7">
            <a:extLst>
              <a:ext uri="{FF2B5EF4-FFF2-40B4-BE49-F238E27FC236}">
                <a16:creationId xmlns:a16="http://schemas.microsoft.com/office/drawing/2014/main" id="{653E4B59-D652-93AB-A3CD-CAE75528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6455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4DEEB0-1EEA-C230-A36E-51180510A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78700"/>
            <a:ext cx="12192000" cy="56793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5CA3A1-E8E5-2E20-E349-3BC739FBDA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4" y="2708904"/>
            <a:ext cx="4693421" cy="2910661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979603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4DEEB0-1EEA-C230-A36E-51180510A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78700"/>
            <a:ext cx="12192000" cy="5679300"/>
          </a:xfrm>
          <a:solidFill>
            <a:schemeClr val="accent6"/>
          </a:solidFill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5CA3A1-E8E5-2E20-E349-3BC739FBDA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4" y="2708904"/>
            <a:ext cx="4693421" cy="2910661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4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22655335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94DF32-6D92-C0A2-4D3C-54376FE0A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362160A-4613-C8D7-2FFB-BCE143C82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1AEFEC-0B22-4119-823E-68429D397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E1AF4-A693-F995-BB60-A7E0731A2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A39A54-7F4D-395A-D194-4B8482F51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8EF72-AF01-43C3-BD04-3902C10E19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05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13F77-2CE9-7D49-9458-1ACF72B58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088" y="1989138"/>
            <a:ext cx="11798620" cy="11723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1DA3B-0F22-3848-B468-C8422D799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087" y="3602038"/>
            <a:ext cx="11798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57841-B012-3F4F-A40A-F73F833F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D9582-6523-1D44-A4F0-10D045BE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3937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13F77-2CE9-7D49-9458-1ACF72B588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088" y="1989138"/>
            <a:ext cx="11798620" cy="11723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1DA3B-0F22-3848-B468-C8422D799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2087" y="3602038"/>
            <a:ext cx="11798619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57841-B012-3F4F-A40A-F73F833FE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D9582-6523-1D44-A4F0-10D045BE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5490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18AEB-B644-5942-AD1E-621B53CF1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" y="1089025"/>
            <a:ext cx="11807825" cy="719138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A499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00131-EA4E-F247-BD08-565629F59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" y="1989138"/>
            <a:ext cx="11807825" cy="42116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219AF-979E-E64C-BD7F-90FE544F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A499"/>
                </a:solidFill>
              </a:defRPr>
            </a:lvl1pPr>
          </a:lstStyle>
          <a:p>
            <a:r>
              <a:rPr lang="cs-CZ" dirty="0"/>
              <a:t>11/04/2019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D194E-1BDE-4F4F-9844-8C382C2CA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A499"/>
                </a:solidFill>
              </a:defRPr>
            </a:lvl1pPr>
          </a:lstStyle>
          <a:p>
            <a:r>
              <a:rPr lang="cs-CZ" dirty="0"/>
              <a:t>Název prezentace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B98FB-D470-F24C-9040-6BA593DF7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A499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8561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FECE6-7A7D-664C-A646-0577ABD54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" y="1102836"/>
            <a:ext cx="11799733" cy="7053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0D8159-490F-9D44-8DE1-C95E41982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087" y="1989138"/>
            <a:ext cx="11807825" cy="4211637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81DD2-B40B-6F40-8846-B6C265F63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B0DD2-F15B-0E4C-ACB5-7DEB62EE8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4EA89-1BE2-0F40-B054-7AB8ACBF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1612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16C57-B154-3447-8B55-54316475E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80" y="1089026"/>
            <a:ext cx="11798620" cy="719138"/>
          </a:xfrm>
          <a:prstGeom prst="rect">
            <a:avLst/>
          </a:prstGeom>
        </p:spPr>
        <p:txBody>
          <a:bodyPr anchor="b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488A-550B-FD44-870D-6B5F0CA0C2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0180" y="1987551"/>
            <a:ext cx="5819620" cy="421368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EBD61-1D0E-8247-8181-00E7B3992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987551"/>
            <a:ext cx="5827713" cy="41894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39C4F-0816-E949-A19A-C72D7413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E692D-CAEE-E847-999C-19F61DAB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E8AC9C-BE73-C946-A793-2A1ADEE0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94774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2AD35-4396-B543-B0B1-246F45FE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" y="1089025"/>
            <a:ext cx="11807825" cy="719138"/>
          </a:xfrm>
          <a:prstGeom prst="rect">
            <a:avLst/>
          </a:prstGeom>
        </p:spPr>
        <p:txBody>
          <a:bodyPr anchor="b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30D54-B0DF-0349-A08A-AB9BE6DB5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087" y="1989137"/>
            <a:ext cx="5832475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D8BE5-6CB3-8345-924C-A1DD2DD0A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2088" y="2314322"/>
            <a:ext cx="5832476" cy="387534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E5EA90-3B54-D74E-BE42-B5E34C217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989137"/>
            <a:ext cx="5827713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4D7D3D-11B1-CB4C-A33F-C8BC62E37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14322"/>
            <a:ext cx="5827713" cy="387534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13094F-F128-7744-9134-944E79FE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60339-0274-CD47-9C2C-2DBB6A0B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40539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2AD35-4396-B543-B0B1-246F45FE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" y="1089025"/>
            <a:ext cx="11807825" cy="719138"/>
          </a:xfrm>
          <a:prstGeom prst="rect">
            <a:avLst/>
          </a:prstGeom>
        </p:spPr>
        <p:txBody>
          <a:bodyPr anchor="b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30D54-B0DF-0349-A08A-AB9BE6DB5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087" y="1989137"/>
            <a:ext cx="5832475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D8BE5-6CB3-8345-924C-A1DD2DD0A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2088" y="2314322"/>
            <a:ext cx="5832476" cy="20311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E5EA90-3B54-D74E-BE42-B5E34C217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989137"/>
            <a:ext cx="5827713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4D7D3D-11B1-CB4C-A33F-C8BC62E37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14322"/>
            <a:ext cx="5827713" cy="20311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13094F-F128-7744-9134-944E79FE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60339-0274-CD47-9C2C-2DBB6A0B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AF2A61-8083-714B-B6EA-A2C9374A767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00179" y="4418252"/>
            <a:ext cx="5832475" cy="159668"/>
          </a:xfrm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9A49810-6CDC-1940-ABA4-D189C0035A0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00178" y="4650749"/>
            <a:ext cx="5832475" cy="1550026"/>
          </a:xfrm>
        </p:spPr>
        <p:txBody>
          <a:bodyPr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3E3FB61-C1CC-E949-B02F-C230B61EC8C8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6172101" y="4410160"/>
            <a:ext cx="5832475" cy="159668"/>
          </a:xfrm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EEC9536-D82E-1D48-A1FD-3B14AAF76BEA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172100" y="4642657"/>
            <a:ext cx="5832475" cy="1550026"/>
          </a:xfrm>
        </p:spPr>
        <p:txBody>
          <a:bodyPr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859339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2x obraz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0" y="0"/>
            <a:ext cx="3935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39D1E344-D904-6ED6-A89D-4C2DF1DFE4C1}"/>
              </a:ext>
            </a:extLst>
          </p:cNvPr>
          <p:cNvCxnSpPr>
            <a:cxnSpLocks/>
          </p:cNvCxnSpPr>
          <p:nvPr userDrawn="1"/>
        </p:nvCxnSpPr>
        <p:spPr>
          <a:xfrm>
            <a:off x="8076264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638CCE54-AC41-A667-B489-519A07B056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95760" y="4148408"/>
            <a:ext cx="3422026" cy="214761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text 3">
            <a:extLst>
              <a:ext uri="{FF2B5EF4-FFF2-40B4-BE49-F238E27FC236}">
                <a16:creationId xmlns:a16="http://schemas.microsoft.com/office/drawing/2014/main" id="{E1D833F1-C119-421D-9E5B-3ED82A606F2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456178" y="4148409"/>
            <a:ext cx="3410320" cy="2147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obsah 13">
            <a:extLst>
              <a:ext uri="{FF2B5EF4-FFF2-40B4-BE49-F238E27FC236}">
                <a16:creationId xmlns:a16="http://schemas.microsoft.com/office/drawing/2014/main" id="{7ADBF4C2-83B2-6FFD-C239-6AC272595FA1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95760" y="819150"/>
            <a:ext cx="3422026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18" name="Zástupný obsah 13">
            <a:extLst>
              <a:ext uri="{FF2B5EF4-FFF2-40B4-BE49-F238E27FC236}">
                <a16:creationId xmlns:a16="http://schemas.microsoft.com/office/drawing/2014/main" id="{C5CC46A8-D82E-F123-5599-705435BA51B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446654" y="819150"/>
            <a:ext cx="3422026" cy="313055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4052F821-3457-CB8D-ADE8-CB7A2FC0C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7" name="Zástupný text 7">
            <a:extLst>
              <a:ext uri="{FF2B5EF4-FFF2-40B4-BE49-F238E27FC236}">
                <a16:creationId xmlns:a16="http://schemas.microsoft.com/office/drawing/2014/main" id="{CEEBA69B-3DAA-DF69-E93D-6268E49884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3A40D07D-E903-4E0C-DA95-5EBEA707EA61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7">
            <a:extLst>
              <a:ext uri="{FF2B5EF4-FFF2-40B4-BE49-F238E27FC236}">
                <a16:creationId xmlns:a16="http://schemas.microsoft.com/office/drawing/2014/main" id="{45C57A12-B3DE-CA19-0CE0-17DBE9694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982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2AD35-4396-B543-B0B1-246F45FE7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79" y="1089025"/>
            <a:ext cx="11807825" cy="719138"/>
          </a:xfrm>
          <a:prstGeom prst="rect">
            <a:avLst/>
          </a:prstGeom>
        </p:spPr>
        <p:txBody>
          <a:bodyPr anchor="b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30D54-B0DF-0349-A08A-AB9BE6DB5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177" y="1989137"/>
            <a:ext cx="3735319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AD8BE5-6CB3-8345-924C-A1DD2DD0A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0554" y="2314322"/>
            <a:ext cx="3734137" cy="20311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13094F-F128-7744-9134-944E79FE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F60339-0274-CD47-9C2C-2DBB6A0BC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D582F-44EF-524C-AC03-6D30051A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AF2A61-8083-714B-B6EA-A2C9374A767B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00178" y="4418252"/>
            <a:ext cx="3734137" cy="159668"/>
          </a:xfrm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9A49810-6CDC-1940-ABA4-D189C0035A0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200178" y="4650749"/>
            <a:ext cx="3734562" cy="1550026"/>
          </a:xfrm>
        </p:spPr>
        <p:txBody>
          <a:bodyPr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D705129-1E26-D543-92A1-EFAF8E911FC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4236469" y="1989138"/>
            <a:ext cx="3734137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6" name="Content Placeholder 3">
            <a:extLst>
              <a:ext uri="{FF2B5EF4-FFF2-40B4-BE49-F238E27FC236}">
                <a16:creationId xmlns:a16="http://schemas.microsoft.com/office/drawing/2014/main" id="{0CA5CD9C-5511-DA4E-8F95-0917EC4C4D02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236846" y="2314323"/>
            <a:ext cx="3734137" cy="20311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2D26FB4-A694-EA42-9284-28128210565B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236470" y="4418253"/>
            <a:ext cx="3734137" cy="159668"/>
          </a:xfrm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82F72328-61B5-6F45-A95F-1C82C2078F29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36470" y="4650750"/>
            <a:ext cx="3734136" cy="1550026"/>
          </a:xfrm>
        </p:spPr>
        <p:txBody>
          <a:bodyPr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0F990E76-7FE9-CE42-A7A1-42B9EA1875D7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8263521" y="1989139"/>
            <a:ext cx="3734137" cy="236173"/>
          </a:xfrm>
        </p:spPr>
        <p:txBody>
          <a:bodyPr anchor="ctr"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0" name="Content Placeholder 3">
            <a:extLst>
              <a:ext uri="{FF2B5EF4-FFF2-40B4-BE49-F238E27FC236}">
                <a16:creationId xmlns:a16="http://schemas.microsoft.com/office/drawing/2014/main" id="{70A49019-5474-AF4C-8165-4F90E84BC2B0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263898" y="2314324"/>
            <a:ext cx="3734137" cy="203110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C29B511B-4BFB-E44D-B631-01E01AC6719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263522" y="4418254"/>
            <a:ext cx="3734137" cy="159668"/>
          </a:xfrm>
        </p:spPr>
        <p:txBody>
          <a:bodyPr anchor="ctr">
            <a:noAutofit/>
          </a:bodyPr>
          <a:lstStyle>
            <a:lvl1pPr marL="0" indent="0">
              <a:buNone/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C2B29021-5CC6-F44B-BEBD-C14F14FA8A1C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8263522" y="4650751"/>
            <a:ext cx="3734136" cy="1550026"/>
          </a:xfrm>
        </p:spPr>
        <p:txBody>
          <a:bodyPr anchor="t">
            <a:noAutofit/>
          </a:bodyPr>
          <a:lstStyle>
            <a:lvl1pPr marL="0" indent="0"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1341183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38144-9A3F-AC4B-ACA3-2C05BA3F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93" y="1089025"/>
            <a:ext cx="11798620" cy="71913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D583CD-F360-AA49-A6B4-38560C665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AC4A53-7C48-3846-9C4E-47C297C7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345C61-F597-874B-8F86-E6021962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77347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C4CAD3-2491-3045-91F4-95BA2887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D3671-8D78-AB47-8428-FB2C74A7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53978-B0A2-9346-AEA0-9BBC0215B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40197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3B380-B0ED-AA4C-9846-18497E75D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181" y="1089025"/>
            <a:ext cx="4563908" cy="71913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C539D-BE42-5E44-9649-A43967320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243" y="1089025"/>
            <a:ext cx="7075670" cy="5111749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709BA3-2099-E943-B907-9054F9DEA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181" y="1989137"/>
            <a:ext cx="4563908" cy="42116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F984A-10C0-FA4B-993D-0030D8FC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11D101-3D6C-364A-81B6-1FCFE870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8CA1EE-A952-AB4C-AD12-9C7801BE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3692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38C2-A537-A048-9C5D-EC1FA9710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555" y="1089025"/>
            <a:ext cx="4563533" cy="71913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F60598-20E7-F042-89BA-C6678DD94E0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908549" y="1089025"/>
            <a:ext cx="7091363" cy="511175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z="1600" dirty="0"/>
              <a:t>Picture</a:t>
            </a:r>
            <a:endParaRPr lang="cs-CZ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A6C57-B059-7548-8C2E-30FE726D9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0555" y="1989137"/>
            <a:ext cx="4563533" cy="421163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513B4-C6DE-674E-99C4-2B60E0B3C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11/04/2019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8753AB-B7F1-204E-AFB9-F65DEBC66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Název prezentace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C4982-79FD-9346-AC3D-B384016DE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23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ý pruh_nadpis_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15" y="0"/>
            <a:ext cx="397626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60ECC746-0C4C-DD90-5B7D-4493704877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3" y="818652"/>
            <a:ext cx="3132751" cy="5156121"/>
          </a:xfrm>
        </p:spPr>
        <p:txBody>
          <a:bodyPr l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97E3B93A-BB8F-6CAB-7F45-8A98FFCC5E7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76283" y="0"/>
            <a:ext cx="8215717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endParaRPr lang="cs-CZ" dirty="0"/>
          </a:p>
        </p:txBody>
      </p:sp>
      <p:sp>
        <p:nvSpPr>
          <p:cNvPr id="14" name="Zástupný symbol pro zápatí 4">
            <a:extLst>
              <a:ext uri="{FF2B5EF4-FFF2-40B4-BE49-F238E27FC236}">
                <a16:creationId xmlns:a16="http://schemas.microsoft.com/office/drawing/2014/main" id="{D424941B-C0DD-BF86-3E43-6AC09DC8B5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62D8AD63-285C-2074-2E5A-2C9CDB7DBEE5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ázek 7">
            <a:extLst>
              <a:ext uri="{FF2B5EF4-FFF2-40B4-BE49-F238E27FC236}">
                <a16:creationId xmlns:a16="http://schemas.microsoft.com/office/drawing/2014/main" id="{A9C77E8A-CE5C-D8B2-7202-9C15557C0D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2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D2627E8-80ED-3CF0-A87B-006439C5074C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60ECC746-0C4C-DD90-5B7D-4493704877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276831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9" name="Zástupný text 10">
            <a:extLst>
              <a:ext uri="{FF2B5EF4-FFF2-40B4-BE49-F238E27FC236}">
                <a16:creationId xmlns:a16="http://schemas.microsoft.com/office/drawing/2014/main" id="{16A67768-2EF5-5B75-F4A6-2298175461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31540" y="998676"/>
            <a:ext cx="7640968" cy="5317383"/>
          </a:xfrm>
        </p:spPr>
        <p:txBody>
          <a:bodyPr tIns="0"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8842C583-989A-39C8-23C9-A354783EF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898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lená plocha_nadpis 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2D269-4D51-D242-8BC5-F310E732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EA1BE-92D9-9E4F-B3B9-F1A717F85676}" type="slidenum">
              <a:rPr lang="cs-CZ" smtClean="0"/>
              <a:t>‹#›</a:t>
            </a:fld>
            <a:endParaRPr lang="cs-CZ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E40D2CEA-7903-3EEC-EECF-C1BB78783EFD}"/>
              </a:ext>
            </a:extLst>
          </p:cNvPr>
          <p:cNvCxnSpPr>
            <a:cxnSpLocks/>
          </p:cNvCxnSpPr>
          <p:nvPr userDrawn="1"/>
        </p:nvCxnSpPr>
        <p:spPr>
          <a:xfrm>
            <a:off x="7986252" y="818652"/>
            <a:ext cx="0" cy="54773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bdélník 3">
            <a:extLst>
              <a:ext uri="{FF2B5EF4-FFF2-40B4-BE49-F238E27FC236}">
                <a16:creationId xmlns:a16="http://schemas.microsoft.com/office/drawing/2014/main" id="{CDB0CF93-8B42-024E-C2F0-394A29855B90}"/>
              </a:ext>
            </a:extLst>
          </p:cNvPr>
          <p:cNvSpPr/>
          <p:nvPr userDrawn="1"/>
        </p:nvSpPr>
        <p:spPr>
          <a:xfrm>
            <a:off x="227012" y="818652"/>
            <a:ext cx="3711143" cy="5477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B4235AE6-94BB-5341-8773-0D014D22EA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912" y="998676"/>
            <a:ext cx="3312775" cy="5073651"/>
          </a:xfrm>
        </p:spPr>
        <p:txBody>
          <a:bodyPr lIns="0" tIns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6" name="Zástupný text 10">
            <a:extLst>
              <a:ext uri="{FF2B5EF4-FFF2-40B4-BE49-F238E27FC236}">
                <a16:creationId xmlns:a16="http://schemas.microsoft.com/office/drawing/2014/main" id="{2E76DA6D-17C9-ED95-A4A0-CC711C82A5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306" y="998676"/>
            <a:ext cx="3513341" cy="5317383"/>
          </a:xfrm>
        </p:spPr>
        <p:txBody>
          <a:bodyPr tIns="0"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1BD4698C-88AA-CF2E-8810-75AB96602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487510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2" name="Zástupný text 10">
            <a:extLst>
              <a:ext uri="{FF2B5EF4-FFF2-40B4-BE49-F238E27FC236}">
                <a16:creationId xmlns:a16="http://schemas.microsoft.com/office/drawing/2014/main" id="{B6EF3BF7-55B3-F914-C260-C62095115B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81127" y="998676"/>
            <a:ext cx="3345072" cy="5317383"/>
          </a:xfrm>
        </p:spPr>
        <p:txBody>
          <a:bodyPr tIns="0"/>
          <a:lstStyle>
            <a:lvl1pPr>
              <a:buClr>
                <a:srgbClr val="00A499"/>
              </a:buClr>
              <a:defRPr sz="2000"/>
            </a:lvl1pPr>
            <a:lvl2pPr marL="268288" indent="-261938">
              <a:buClr>
                <a:srgbClr val="00A499"/>
              </a:buClr>
              <a:buSzPct val="100000"/>
              <a:tabLst/>
              <a:defRPr sz="2000"/>
            </a:lvl2pPr>
            <a:lvl3pPr marL="268288" indent="268288">
              <a:buClr>
                <a:srgbClr val="00A499"/>
              </a:buClr>
              <a:buSzPct val="100000"/>
              <a:tabLst/>
              <a:defRPr sz="1800"/>
            </a:lvl3pPr>
            <a:lvl4pPr marL="804863" indent="-268288">
              <a:buClr>
                <a:srgbClr val="00A499"/>
              </a:buClr>
              <a:buSzPct val="100000"/>
              <a:tabLst/>
              <a:defRPr sz="1600"/>
            </a:lvl4pPr>
            <a:lvl5pPr marL="1068388" indent="-263525">
              <a:buClr>
                <a:srgbClr val="00A499"/>
              </a:buClr>
              <a:buSzPct val="100000"/>
              <a:tabLst/>
              <a:defRPr sz="16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534204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E16DB-0F0F-994D-A403-C9AB95C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83" y="1268712"/>
            <a:ext cx="3873474" cy="1763712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 marL="0" indent="0">
              <a:tabLst>
                <a:tab pos="525463" algn="l"/>
              </a:tabLst>
            </a:pPr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09CB4-F383-0740-80DE-33C5455CE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4597" y="1268712"/>
            <a:ext cx="7215345" cy="45966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14753-7DC6-624B-84C7-488F2ABE6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8160" y="6234359"/>
            <a:ext cx="401782" cy="302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A499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55D4432-C21C-7B45-BAF4-4AD30CB17183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49FA191A-E61E-E6DE-3BA9-A50F2CC8BAB7}"/>
              </a:ext>
            </a:extLst>
          </p:cNvPr>
          <p:cNvCxnSpPr>
            <a:cxnSpLocks/>
          </p:cNvCxnSpPr>
          <p:nvPr userDrawn="1"/>
        </p:nvCxnSpPr>
        <p:spPr>
          <a:xfrm>
            <a:off x="227013" y="6436908"/>
            <a:ext cx="0" cy="195012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DDE0FD-E0E2-B643-D472-D081D32F2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873474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>
                <a:solidFill>
                  <a:srgbClr val="00A499"/>
                </a:solidFill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26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9" r:id="rId2"/>
    <p:sldLayoutId id="2147483820" r:id="rId3"/>
    <p:sldLayoutId id="2147483821" r:id="rId4"/>
    <p:sldLayoutId id="2147483832" r:id="rId5"/>
    <p:sldLayoutId id="2147483822" r:id="rId6"/>
    <p:sldLayoutId id="2147483819" r:id="rId7"/>
    <p:sldLayoutId id="2147483748" r:id="rId8"/>
    <p:sldLayoutId id="2147483746" r:id="rId9"/>
    <p:sldLayoutId id="2147483745" r:id="rId10"/>
    <p:sldLayoutId id="2147483830" r:id="rId11"/>
    <p:sldLayoutId id="2147483831" r:id="rId12"/>
    <p:sldLayoutId id="2147483736" r:id="rId13"/>
    <p:sldLayoutId id="2147483810" r:id="rId14"/>
    <p:sldLayoutId id="2147483811" r:id="rId15"/>
    <p:sldLayoutId id="2147483823" r:id="rId16"/>
    <p:sldLayoutId id="2147483824" r:id="rId17"/>
    <p:sldLayoutId id="2147483728" r:id="rId18"/>
    <p:sldLayoutId id="2147483750" r:id="rId19"/>
    <p:sldLayoutId id="2147483752" r:id="rId20"/>
    <p:sldLayoutId id="2147483753" r:id="rId21"/>
    <p:sldLayoutId id="2147483817" r:id="rId22"/>
    <p:sldLayoutId id="2147483737" r:id="rId23"/>
    <p:sldLayoutId id="2147483812" r:id="rId24"/>
    <p:sldLayoutId id="2147483814" r:id="rId25"/>
    <p:sldLayoutId id="2147483727" r:id="rId26"/>
    <p:sldLayoutId id="2147483756" r:id="rId27"/>
    <p:sldLayoutId id="2147483757" r:id="rId28"/>
    <p:sldLayoutId id="2147483758" r:id="rId29"/>
    <p:sldLayoutId id="2147483730" r:id="rId30"/>
    <p:sldLayoutId id="2147483729" r:id="rId31"/>
    <p:sldLayoutId id="2147483731" r:id="rId32"/>
    <p:sldLayoutId id="2147483732" r:id="rId33"/>
    <p:sldLayoutId id="2147483725" r:id="rId34"/>
    <p:sldLayoutId id="2147483825" r:id="rId35"/>
    <p:sldLayoutId id="2147483751" r:id="rId36"/>
    <p:sldLayoutId id="2147483738" r:id="rId37"/>
    <p:sldLayoutId id="2147483669" r:id="rId38"/>
    <p:sldLayoutId id="2147483671" r:id="rId39"/>
    <p:sldLayoutId id="2147483672" r:id="rId40"/>
    <p:sldLayoutId id="2147483683" r:id="rId41"/>
    <p:sldLayoutId id="2147483685" r:id="rId42"/>
    <p:sldLayoutId id="2147483674" r:id="rId43"/>
    <p:sldLayoutId id="2147483834" r:id="rId4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00A499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19088" indent="-3111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309563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39800" indent="-3111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89050" indent="-3111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68" userDrawn="1">
          <p15:clr>
            <a:srgbClr val="F26B43"/>
          </p15:clr>
        </p15:guide>
        <p15:guide id="5" orient="horz" pos="572" userDrawn="1">
          <p15:clr>
            <a:srgbClr val="F26B43"/>
          </p15:clr>
        </p15:guide>
        <p15:guide id="6" orient="horz" pos="1049" userDrawn="1">
          <p15:clr>
            <a:srgbClr val="F26B43"/>
          </p15:clr>
        </p15:guide>
        <p15:guide id="7" pos="14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2B8CB43A-5E6A-F1FB-2BB6-7C0C331BD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83" y="1268712"/>
            <a:ext cx="3873474" cy="1763712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 marL="0" indent="0">
              <a:tabLst>
                <a:tab pos="525463" algn="l"/>
              </a:tabLst>
            </a:pPr>
            <a:r>
              <a:rPr lang="cs-CZ" dirty="0"/>
              <a:t>Kliknutím lze upravit styl.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ECA1A359-75D1-0C64-6779-0613266E424A}"/>
              </a:ext>
            </a:extLst>
          </p:cNvPr>
          <p:cNvCxnSpPr/>
          <p:nvPr userDrawn="1"/>
        </p:nvCxnSpPr>
        <p:spPr>
          <a:xfrm>
            <a:off x="227013" y="6329695"/>
            <a:ext cx="0" cy="302225"/>
          </a:xfrm>
          <a:prstGeom prst="line">
            <a:avLst/>
          </a:prstGeom>
          <a:ln w="25400">
            <a:solidFill>
              <a:srgbClr val="00A4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zápatí 4">
            <a:extLst>
              <a:ext uri="{FF2B5EF4-FFF2-40B4-BE49-F238E27FC236}">
                <a16:creationId xmlns:a16="http://schemas.microsoft.com/office/drawing/2014/main" id="{8D94D853-B547-7BF1-3D1C-72D84FE46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3883" y="6332333"/>
            <a:ext cx="3873474" cy="29958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100" b="0" i="0">
                <a:solidFill>
                  <a:srgbClr val="00A49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6CC01D1-3140-BEFC-C682-482BE3156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4597" y="1268712"/>
            <a:ext cx="7215345" cy="45966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7B6013E-05B5-8578-6EE0-0A57012F5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0726" y="6329695"/>
            <a:ext cx="401782" cy="302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A499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3" name="Obrázek 8">
            <a:extLst>
              <a:ext uri="{FF2B5EF4-FFF2-40B4-BE49-F238E27FC236}">
                <a16:creationId xmlns:a16="http://schemas.microsoft.com/office/drawing/2014/main" id="{8946F439-D54E-0604-8B30-B9357A674E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27246" y="277200"/>
            <a:ext cx="727578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0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A499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00A499"/>
        </a:buClr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499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499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499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A499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735ABEE-E691-02C9-DBD6-CEE9A4C8E3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34800" y="288000"/>
            <a:ext cx="1364210" cy="540000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FA9AC5F-1B51-EF16-BB9A-E4C33D53B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080" y="2001000"/>
            <a:ext cx="5777592" cy="35167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nadpis 4">
            <a:extLst>
              <a:ext uri="{FF2B5EF4-FFF2-40B4-BE49-F238E27FC236}">
                <a16:creationId xmlns:a16="http://schemas.microsoft.com/office/drawing/2014/main" id="{A7ED8843-2358-2E6D-C140-6ECEC4B3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001000"/>
            <a:ext cx="4001194" cy="35834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cs-CZ" dirty="0"/>
              <a:t>Název prezentace</a:t>
            </a:r>
          </a:p>
        </p:txBody>
      </p:sp>
    </p:spTree>
    <p:extLst>
      <p:ext uri="{BB962C8B-B14F-4D97-AF65-F5344CB8AC3E}">
        <p14:creationId xmlns:p14="http://schemas.microsoft.com/office/powerpoint/2010/main" val="1627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833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38" userDrawn="1">
          <p15:clr>
            <a:srgbClr val="F26B43"/>
          </p15:clr>
        </p15:guide>
        <p15:guide id="11" orient="horz" pos="420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E16DB-0F0F-994D-A403-C9AB95C3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8" y="1104756"/>
            <a:ext cx="11798620" cy="7034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tabLst>
                <a:tab pos="525463" algn="l"/>
              </a:tabLst>
            </a:pPr>
            <a:r>
              <a:rPr lang="cs-CZ" dirty="0"/>
              <a:t>Kliknutím lze upravit styl.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09CB4-F383-0740-80DE-33C5455CE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2088" y="1994170"/>
            <a:ext cx="11798620" cy="4182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Click to edit Master subtitle style</a:t>
            </a:r>
            <a:endParaRPr lang="cs-CZ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CE389-49B8-6646-8E5E-600A967462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468" y="6356349"/>
            <a:ext cx="947170" cy="3023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A499"/>
                </a:solidFill>
              </a:defRPr>
            </a:lvl1pPr>
          </a:lstStyle>
          <a:p>
            <a:r>
              <a:rPr lang="cs-CZ" dirty="0"/>
              <a:t>11/04/2019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2F074-0271-8E4C-A0D5-4D84215F5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03505" y="6356351"/>
            <a:ext cx="10145949" cy="3127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A499"/>
                </a:solidFill>
              </a:defRPr>
            </a:lvl1pPr>
          </a:lstStyle>
          <a:p>
            <a:r>
              <a:rPr lang="cs-CZ" dirty="0"/>
              <a:t>Název prezentace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14753-7DC6-624B-84C7-488F2ABE6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8926" y="6356350"/>
            <a:ext cx="401782" cy="312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A499"/>
                </a:solidFill>
              </a:defRPr>
            </a:lvl1pPr>
          </a:lstStyle>
          <a:p>
            <a:fld id="{E57EA1BE-92D9-9E4F-B3B9-F1A717F85676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57E1C67-FB21-7E19-E1FE-94026C4E069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16468" y="194204"/>
            <a:ext cx="2286827" cy="46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7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00A499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121">
          <p15:clr>
            <a:srgbClr val="F26B43"/>
          </p15:clr>
        </p15:guide>
        <p15:guide id="3" pos="7559">
          <p15:clr>
            <a:srgbClr val="F26B43"/>
          </p15:clr>
        </p15:guide>
        <p15:guide id="4" orient="horz" pos="686">
          <p15:clr>
            <a:srgbClr val="F26B43"/>
          </p15:clr>
        </p15:guide>
        <p15:guide id="5" orient="horz" pos="527">
          <p15:clr>
            <a:srgbClr val="F26B43"/>
          </p15:clr>
        </p15:guide>
        <p15:guide id="6" orient="horz" pos="1139">
          <p15:clr>
            <a:srgbClr val="F26B43"/>
          </p15:clr>
        </p15:guide>
        <p15:guide id="7" pos="3840">
          <p15:clr>
            <a:srgbClr val="F26B43"/>
          </p15:clr>
        </p15:guide>
        <p15:guide id="8" pos="733">
          <p15:clr>
            <a:srgbClr val="F26B43"/>
          </p15:clr>
        </p15:guide>
        <p15:guide id="9" orient="horz" pos="3997">
          <p15:clr>
            <a:srgbClr val="F26B43"/>
          </p15:clr>
        </p15:guide>
        <p15:guide id="10" orient="horz" pos="3906">
          <p15:clr>
            <a:srgbClr val="F26B43"/>
          </p15:clr>
        </p15:guide>
        <p15:guide id="11" orient="horz" pos="4201">
          <p15:clr>
            <a:srgbClr val="F26B43"/>
          </p15:clr>
        </p15:guide>
        <p15:guide id="12" orient="horz" pos="119">
          <p15:clr>
            <a:srgbClr val="F26B43"/>
          </p15:clr>
        </p15:guide>
        <p15:guide id="13" pos="824">
          <p15:clr>
            <a:srgbClr val="F26B43"/>
          </p15:clr>
        </p15:guide>
        <p15:guide id="14" pos="7197">
          <p15:clr>
            <a:srgbClr val="F26B43"/>
          </p15:clr>
        </p15:guide>
        <p15:guide id="15" orient="horz" pos="1253">
          <p15:clr>
            <a:srgbClr val="F26B43"/>
          </p15:clr>
        </p15:guide>
        <p15:guide id="16" pos="3795">
          <p15:clr>
            <a:srgbClr val="F26B43"/>
          </p15:clr>
        </p15:guide>
        <p15:guide id="17" pos="3885">
          <p15:clr>
            <a:srgbClr val="F26B43"/>
          </p15:clr>
        </p15:guide>
        <p15:guide id="18" pos="7310">
          <p15:clr>
            <a:srgbClr val="F26B43"/>
          </p15:clr>
        </p15:guide>
        <p15:guide id="19" pos="3092">
          <p15:clr>
            <a:srgbClr val="F26B43"/>
          </p15:clr>
        </p15:guide>
        <p15:guide id="20" pos="3001">
          <p15:clr>
            <a:srgbClr val="F26B43"/>
          </p15:clr>
        </p15:guide>
        <p15:guide id="21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9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E706E90A-254F-95C0-425D-1DDBF3AFBB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57608" y="278580"/>
            <a:ext cx="12191980" cy="685799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9DB5CB-6A0A-0777-51F3-2681DEE71E7B}"/>
              </a:ext>
            </a:extLst>
          </p:cNvPr>
          <p:cNvSpPr/>
          <p:nvPr/>
        </p:nvSpPr>
        <p:spPr>
          <a:xfrm>
            <a:off x="4475784" y="1358724"/>
            <a:ext cx="6660888" cy="13495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304963-7394-728A-EA0A-30DE334C6FF1}"/>
              </a:ext>
            </a:extLst>
          </p:cNvPr>
          <p:cNvSpPr txBox="1"/>
          <p:nvPr/>
        </p:nvSpPr>
        <p:spPr>
          <a:xfrm>
            <a:off x="4385772" y="1538748"/>
            <a:ext cx="7548600" cy="1026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60000"/>
              </a:lnSpc>
              <a:spcBef>
                <a:spcPts val="1200"/>
              </a:spcBef>
              <a:spcAft>
                <a:spcPts val="600"/>
              </a:spcAft>
            </a:pPr>
            <a:r>
              <a:rPr lang="cs-CZ" sz="3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Nové standardy jako příležitost pro</a:t>
            </a:r>
          </a:p>
          <a:p>
            <a:pPr>
              <a:lnSpc>
                <a:spcPct val="60000"/>
              </a:lnSpc>
              <a:spcBef>
                <a:spcPts val="1200"/>
              </a:spcBef>
              <a:spcAft>
                <a:spcPts val="600"/>
              </a:spcAft>
            </a:pPr>
            <a:r>
              <a:rPr lang="cs-CZ" sz="36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rozvoj kvality na VŠB-TUO </a:t>
            </a:r>
            <a:endParaRPr lang="en-CZ" sz="36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51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CAF0D-C384-4123-A3D5-83EA4B186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364" y="728640"/>
            <a:ext cx="9811308" cy="846636"/>
          </a:xfrm>
        </p:spPr>
        <p:txBody>
          <a:bodyPr>
            <a:noAutofit/>
          </a:bodyPr>
          <a:lstStyle/>
          <a:p>
            <a:r>
              <a:rPr lang="cs-CZ" sz="3600" dirty="0"/>
              <a:t>Měnící se regulátor jako příležitost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982C6B-BA9B-4F3B-94F5-1B006347830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79204" y="1538748"/>
            <a:ext cx="9757468" cy="4950660"/>
          </a:xfrm>
        </p:spPr>
        <p:txBody>
          <a:bodyPr>
            <a:normAutofit/>
          </a:bodyPr>
          <a:lstStyle/>
          <a:p>
            <a:r>
              <a:rPr lang="cs-CZ" sz="1600" b="1" dirty="0"/>
              <a:t>Komunikace návrhů standardů pro akreditace ve VŠ </a:t>
            </a:r>
            <a:r>
              <a:rPr lang="cs-CZ" sz="1600" dirty="0"/>
              <a:t>na úrovni</a:t>
            </a:r>
            <a:r>
              <a:rPr lang="cs-CZ" dirty="0"/>
              <a:t>:</a:t>
            </a:r>
          </a:p>
          <a:p>
            <a:pPr>
              <a:lnSpc>
                <a:spcPts val="100"/>
              </a:lnSpc>
            </a:pPr>
            <a:endParaRPr lang="cs-CZ" dirty="0"/>
          </a:p>
          <a:p>
            <a:pPr marL="611188" lvl="1" indent="-342900">
              <a:buFont typeface="Wingdings" panose="05000000000000000000" pitchFamily="2" charset="2"/>
              <a:buChar char="§"/>
            </a:pPr>
            <a:r>
              <a:rPr lang="cs-CZ" sz="1400" dirty="0"/>
              <a:t>garantů SP</a:t>
            </a:r>
          </a:p>
          <a:p>
            <a:pPr marL="611188" lvl="1" indent="-342900">
              <a:buFont typeface="Wingdings" panose="05000000000000000000" pitchFamily="2" charset="2"/>
              <a:buChar char="§"/>
            </a:pPr>
            <a:r>
              <a:rPr lang="cs-CZ" sz="1400" dirty="0"/>
              <a:t>proděkanů pro studium</a:t>
            </a:r>
          </a:p>
          <a:p>
            <a:pPr marL="611188" lvl="1" indent="-342900">
              <a:buFont typeface="Wingdings" panose="05000000000000000000" pitchFamily="2" charset="2"/>
              <a:buChar char="§"/>
            </a:pPr>
            <a:r>
              <a:rPr lang="cs-CZ" sz="1400" dirty="0"/>
              <a:t>děkanů fakult </a:t>
            </a:r>
          </a:p>
          <a:p>
            <a:pPr marL="611188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400" dirty="0"/>
              <a:t>Rady pro vnitřní hodnocení </a:t>
            </a:r>
          </a:p>
          <a:p>
            <a:pPr lvl="1" indent="0">
              <a:lnSpc>
                <a:spcPts val="1220"/>
              </a:lnSpc>
              <a:buNone/>
            </a:pPr>
            <a:endParaRPr lang="cs-CZ" sz="1600" b="1" dirty="0"/>
          </a:p>
          <a:p>
            <a:pPr>
              <a:lnSpc>
                <a:spcPts val="1220"/>
              </a:lnSpc>
            </a:pPr>
            <a:r>
              <a:rPr lang="cs-CZ" sz="1600" b="1" dirty="0"/>
              <a:t>Výzva pro vedení univerzity</a:t>
            </a:r>
          </a:p>
          <a:p>
            <a:pPr>
              <a:lnSpc>
                <a:spcPts val="1220"/>
              </a:lnSpc>
            </a:pPr>
            <a:r>
              <a:rPr lang="cs-CZ" sz="1400" dirty="0"/>
              <a:t>  </a:t>
            </a:r>
          </a:p>
          <a:p>
            <a:pPr marL="554038" lvl="1" indent="-285750">
              <a:buFont typeface="Wingdings" panose="05000000000000000000" pitchFamily="2" charset="2"/>
              <a:buChar char="§"/>
            </a:pPr>
            <a:r>
              <a:rPr lang="cs-CZ" sz="1400" dirty="0"/>
              <a:t>nové standardy jako příležitost </a:t>
            </a:r>
          </a:p>
          <a:p>
            <a:pPr marL="554038" lvl="1" indent="-285750">
              <a:buFont typeface="Wingdings" panose="05000000000000000000" pitchFamily="2" charset="2"/>
              <a:buChar char="§"/>
            </a:pPr>
            <a:r>
              <a:rPr lang="cs-CZ" sz="1400" dirty="0"/>
              <a:t>nástroj pro zvyšování kvality a rozvoj univerzity </a:t>
            </a:r>
          </a:p>
          <a:p>
            <a:pPr marL="554038" lvl="1" indent="-285750">
              <a:buFont typeface="Wingdings" panose="05000000000000000000" pitchFamily="2" charset="2"/>
              <a:buChar char="§"/>
            </a:pPr>
            <a:r>
              <a:rPr lang="cs-CZ" sz="1400" dirty="0"/>
              <a:t>posílení kultury kvality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6E6BAA2-0BF3-4A73-A8D4-05F9E035F0E6}"/>
              </a:ext>
            </a:extLst>
          </p:cNvPr>
          <p:cNvSpPr/>
          <p:nvPr/>
        </p:nvSpPr>
        <p:spPr>
          <a:xfrm>
            <a:off x="1656554" y="5409264"/>
            <a:ext cx="2610348" cy="810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Programové rady 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38BBA233-5B48-4786-B1A8-6D63CCD2EEA8}"/>
              </a:ext>
            </a:extLst>
          </p:cNvPr>
          <p:cNvSpPr/>
          <p:nvPr/>
        </p:nvSpPr>
        <p:spPr>
          <a:xfrm>
            <a:off x="4776397" y="5409264"/>
            <a:ext cx="2880384" cy="810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Rozvoj pedagogických kompetencí začínajících akademických pracovníků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92802B4-A5F7-4370-8B04-870CBCFD2680}"/>
              </a:ext>
            </a:extLst>
          </p:cNvPr>
          <p:cNvSpPr/>
          <p:nvPr/>
        </p:nvSpPr>
        <p:spPr>
          <a:xfrm>
            <a:off x="8166276" y="5409264"/>
            <a:ext cx="2520336" cy="8101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Metodika akreditací</a:t>
            </a:r>
          </a:p>
        </p:txBody>
      </p:sp>
    </p:spTree>
    <p:extLst>
      <p:ext uri="{BB962C8B-B14F-4D97-AF65-F5344CB8AC3E}">
        <p14:creationId xmlns:p14="http://schemas.microsoft.com/office/powerpoint/2010/main" val="3501199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DB9986-EF80-4764-90C1-6B4AB651B1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510" y="548616"/>
            <a:ext cx="9973654" cy="1260168"/>
          </a:xfrm>
        </p:spPr>
        <p:txBody>
          <a:bodyPr anchor="ctr">
            <a:normAutofit/>
          </a:bodyPr>
          <a:lstStyle/>
          <a:p>
            <a:pPr algn="ctr">
              <a:lnSpc>
                <a:spcPts val="2020"/>
              </a:lnSpc>
              <a:spcBef>
                <a:spcPts val="600"/>
              </a:spcBef>
            </a:pPr>
            <a:r>
              <a:rPr lang="cs-CZ" sz="3600" dirty="0"/>
              <a:t>Programové rady</a:t>
            </a:r>
            <a:br>
              <a:rPr lang="cs-CZ" sz="3600" dirty="0"/>
            </a:br>
            <a:br>
              <a:rPr lang="cs-CZ" dirty="0"/>
            </a:br>
            <a:r>
              <a:rPr lang="cs-CZ" sz="2000" dirty="0">
                <a:solidFill>
                  <a:schemeClr val="tx1"/>
                </a:solidFill>
              </a:rPr>
              <a:t>Směrnice rektora ke zřízení Programových rad</a:t>
            </a:r>
            <a:endParaRPr lang="cs-CZ" sz="1800" dirty="0">
              <a:solidFill>
                <a:schemeClr val="tx1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E684A2-D82E-4C1C-B5FA-737C2C60D7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7320" y="1900308"/>
            <a:ext cx="4908584" cy="4770636"/>
          </a:xfrm>
        </p:spPr>
        <p:txBody>
          <a:bodyPr>
            <a:normAutofit/>
          </a:bodyPr>
          <a:lstStyle/>
          <a:p>
            <a:r>
              <a:rPr lang="cs-CZ" sz="1700" b="1" dirty="0"/>
              <a:t>Požadavky na institucionální prostředí</a:t>
            </a:r>
          </a:p>
          <a:p>
            <a:pPr>
              <a:lnSpc>
                <a:spcPts val="880"/>
              </a:lnSpc>
            </a:pPr>
            <a:endParaRPr lang="cs-CZ" sz="19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600" dirty="0"/>
              <a:t>Programová rada jako kolektivní </a:t>
            </a:r>
            <a:r>
              <a:rPr lang="cs-CZ" sz="1600" b="1" dirty="0"/>
              <a:t>nástroj pro posílení odpovědnosti za kvalitu </a:t>
            </a:r>
            <a:r>
              <a:rPr lang="cs-CZ" sz="1600" dirty="0"/>
              <a:t>studijního programu a</a:t>
            </a:r>
            <a:r>
              <a:rPr lang="cs-CZ" sz="1600" b="1" dirty="0"/>
              <a:t> řízení rozvoje studijního programu.</a:t>
            </a:r>
          </a:p>
          <a:p>
            <a:pPr>
              <a:lnSpc>
                <a:spcPts val="1300"/>
              </a:lnSpc>
              <a:spcBef>
                <a:spcPts val="0"/>
              </a:spcBef>
            </a:pPr>
            <a:endParaRPr lang="cs-CZ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700" b="1" dirty="0">
                <a:solidFill>
                  <a:schemeClr val="accent1"/>
                </a:solidFill>
              </a:rPr>
              <a:t>Cíl – řízení kvality založené nejen na datech, ale i na dialogu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17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700" b="1" dirty="0">
                <a:solidFill>
                  <a:schemeClr val="accent1"/>
                </a:solidFill>
              </a:rPr>
              <a:t>Klíčová platforma pro rozvoj kvality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17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1700" b="1" dirty="0">
              <a:solidFill>
                <a:schemeClr val="accent1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1700" b="1" dirty="0">
                <a:solidFill>
                  <a:schemeClr val="accent1"/>
                </a:solidFill>
              </a:rPr>
              <a:t>     </a:t>
            </a:r>
            <a:r>
              <a:rPr lang="cs-CZ" sz="1600" b="1" dirty="0">
                <a:solidFill>
                  <a:schemeClr val="accent1"/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cs-CZ" sz="1600" dirty="0"/>
              <a:t>      </a:t>
            </a:r>
            <a:endParaRPr lang="cs-CZ" sz="1600" b="1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BA7AF1-5E17-4069-BC71-70917F6855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45940" y="2259013"/>
            <a:ext cx="5400720" cy="4770636"/>
          </a:xfrm>
        </p:spPr>
        <p:txBody>
          <a:bodyPr>
            <a:normAutofit/>
          </a:bodyPr>
          <a:lstStyle/>
          <a:p>
            <a:r>
              <a:rPr lang="cs-CZ" sz="1600" b="1" dirty="0">
                <a:solidFill>
                  <a:schemeClr val="accent1"/>
                </a:solidFill>
              </a:rPr>
              <a:t>      </a:t>
            </a:r>
            <a:r>
              <a:rPr lang="cs-CZ" sz="1700" b="1" u="sng" dirty="0">
                <a:solidFill>
                  <a:schemeClr val="accent1"/>
                </a:solidFill>
              </a:rPr>
              <a:t>Co monitoruje</a:t>
            </a:r>
          </a:p>
          <a:p>
            <a:pPr>
              <a:lnSpc>
                <a:spcPts val="740"/>
              </a:lnSpc>
              <a:spcBef>
                <a:spcPts val="400"/>
              </a:spcBef>
            </a:pPr>
            <a:endParaRPr lang="cs-CZ" sz="1700" b="1" u="sng" dirty="0">
              <a:solidFill>
                <a:schemeClr val="accent1"/>
              </a:solidFill>
            </a:endParaRPr>
          </a:p>
          <a:p>
            <a:pPr marL="611188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studijní neúspěšnost, </a:t>
            </a:r>
          </a:p>
          <a:p>
            <a:pPr marL="611188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hodnocení předmětů, </a:t>
            </a:r>
          </a:p>
          <a:p>
            <a:pPr marL="611188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aktuálnost výsledků učení, </a:t>
            </a:r>
          </a:p>
          <a:p>
            <a:pPr marL="611188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výsledky přijímacího řízení, </a:t>
            </a:r>
          </a:p>
          <a:p>
            <a:pPr marL="611188" lvl="1" indent="-3429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celkového hodnocení kvality a rozvoje studijního programu.</a:t>
            </a:r>
          </a:p>
          <a:p>
            <a:pPr>
              <a:lnSpc>
                <a:spcPts val="120"/>
              </a:lnSpc>
              <a:spcBef>
                <a:spcPts val="1200"/>
              </a:spcBef>
            </a:pPr>
            <a:r>
              <a:rPr lang="cs-CZ" sz="1600" b="1" dirty="0">
                <a:solidFill>
                  <a:schemeClr val="accent1"/>
                </a:solidFill>
              </a:rPr>
              <a:t>      </a:t>
            </a:r>
          </a:p>
          <a:p>
            <a:r>
              <a:rPr lang="cs-CZ" sz="1600" b="1" dirty="0">
                <a:solidFill>
                  <a:schemeClr val="accent1"/>
                </a:solidFill>
              </a:rPr>
              <a:t>      </a:t>
            </a:r>
            <a:r>
              <a:rPr lang="cs-CZ" sz="1600" b="1" u="sng" dirty="0">
                <a:solidFill>
                  <a:schemeClr val="accent1"/>
                </a:solidFill>
              </a:rPr>
              <a:t>Odpovědnost a reporting</a:t>
            </a:r>
          </a:p>
          <a:p>
            <a:pPr>
              <a:lnSpc>
                <a:spcPts val="100"/>
              </a:lnSpc>
              <a:spcBef>
                <a:spcPts val="400"/>
              </a:spcBef>
            </a:pPr>
            <a:endParaRPr lang="cs-CZ" sz="1600" b="1" u="sng" dirty="0">
              <a:solidFill>
                <a:schemeClr val="accent1"/>
              </a:solidFill>
            </a:endParaRPr>
          </a:p>
          <a:p>
            <a:pPr marL="611188" lvl="1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Posílení odpovědnosti garanta a nastavení systematického reportingu směrem k vedení fakulty.</a:t>
            </a:r>
          </a:p>
          <a:p>
            <a:pPr marL="611188" lvl="1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Předkládání zásadních zjištění a návrhů opatření Radě pro vnitřní hodnocení k projednání. </a:t>
            </a:r>
          </a:p>
        </p:txBody>
      </p:sp>
    </p:spTree>
    <p:extLst>
      <p:ext uri="{BB962C8B-B14F-4D97-AF65-F5344CB8AC3E}">
        <p14:creationId xmlns:p14="http://schemas.microsoft.com/office/powerpoint/2010/main" val="85798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95E64-9DE4-4F87-B25A-19B4F7258D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364" y="915934"/>
            <a:ext cx="8011536" cy="846636"/>
          </a:xfrm>
        </p:spPr>
        <p:txBody>
          <a:bodyPr>
            <a:normAutofit/>
          </a:bodyPr>
          <a:lstStyle/>
          <a:p>
            <a:r>
              <a:rPr lang="cs-CZ" sz="3600" dirty="0"/>
              <a:t>Programové rady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3B4950E-146B-4AA9-BA4B-D257BB5CCF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25364" y="1898796"/>
            <a:ext cx="9901320" cy="4417263"/>
          </a:xfrm>
        </p:spPr>
        <p:txBody>
          <a:bodyPr/>
          <a:lstStyle/>
          <a:p>
            <a:endParaRPr lang="cs-CZ" sz="1700" b="1" dirty="0">
              <a:solidFill>
                <a:schemeClr val="accent1"/>
              </a:solidFill>
            </a:endParaRPr>
          </a:p>
          <a:p>
            <a:pPr>
              <a:lnSpc>
                <a:spcPts val="100"/>
              </a:lnSpc>
            </a:pPr>
            <a:endParaRPr lang="cs-CZ" sz="1700" b="1" dirty="0">
              <a:solidFill>
                <a:schemeClr val="accent1"/>
              </a:solidFill>
            </a:endParaRPr>
          </a:p>
          <a:p>
            <a:pPr>
              <a:spcBef>
                <a:spcPts val="600"/>
              </a:spcBef>
            </a:pPr>
            <a:r>
              <a:rPr lang="cs-CZ" sz="1800" b="1" dirty="0"/>
              <a:t>Příprava, schvalování, sledování, hodnocení a rozvoj programů</a:t>
            </a:r>
          </a:p>
          <a:p>
            <a:pPr>
              <a:spcBef>
                <a:spcPts val="600"/>
              </a:spcBef>
            </a:pPr>
            <a:r>
              <a:rPr lang="cs-CZ" sz="1800" b="1" dirty="0"/>
              <a:t>Vzdělávání zaměřené na studenty</a:t>
            </a:r>
          </a:p>
          <a:p>
            <a:pPr>
              <a:lnSpc>
                <a:spcPts val="940"/>
              </a:lnSpc>
              <a:spcBef>
                <a:spcPts val="600"/>
              </a:spcBef>
            </a:pPr>
            <a:endParaRPr lang="cs-CZ" sz="1700" b="1" dirty="0"/>
          </a:p>
          <a:p>
            <a:pPr marL="611188" lvl="1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Zapojení </a:t>
            </a:r>
            <a:r>
              <a:rPr lang="cs-CZ" sz="1600" b="1" dirty="0"/>
              <a:t>studentů, absolventů, zaměstnavatelů a akademických pracovníků </a:t>
            </a:r>
            <a:br>
              <a:rPr lang="cs-CZ" sz="1600" b="1" dirty="0"/>
            </a:br>
            <a:r>
              <a:rPr lang="cs-CZ" sz="1600" dirty="0"/>
              <a:t>do přípravy, průběžného sledování a hodnocení SP.</a:t>
            </a:r>
          </a:p>
          <a:p>
            <a:pPr marL="611188" lvl="1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Posílení </a:t>
            </a:r>
            <a:r>
              <a:rPr lang="cs-CZ" sz="1600" b="1" dirty="0"/>
              <a:t>aktivní role studentů v zajišťování kvality.</a:t>
            </a:r>
            <a:endParaRPr lang="cs-CZ" sz="1600" dirty="0"/>
          </a:p>
          <a:p>
            <a:pPr marL="611188" lvl="1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Podpora </a:t>
            </a:r>
            <a:r>
              <a:rPr lang="cs-CZ" sz="1600" b="1" dirty="0"/>
              <a:t>vzájemného respektu </a:t>
            </a:r>
            <a:r>
              <a:rPr lang="cs-CZ" sz="1600" dirty="0"/>
              <a:t>a spolupráce studentů a zaměstnanců.</a:t>
            </a:r>
          </a:p>
        </p:txBody>
      </p:sp>
    </p:spTree>
    <p:extLst>
      <p:ext uri="{BB962C8B-B14F-4D97-AF65-F5344CB8AC3E}">
        <p14:creationId xmlns:p14="http://schemas.microsoft.com/office/powerpoint/2010/main" val="2178873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31F1F4-5AB2-4C9F-9EDE-AA4BD6589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341" y="458603"/>
            <a:ext cx="10693759" cy="912855"/>
          </a:xfrm>
        </p:spPr>
        <p:txBody>
          <a:bodyPr>
            <a:noAutofit/>
          </a:bodyPr>
          <a:lstStyle/>
          <a:p>
            <a:pPr algn="ctr"/>
            <a:r>
              <a:rPr lang="cs-CZ" sz="3000" dirty="0"/>
              <a:t>Rozvoj pedagogických kompetencí </a:t>
            </a:r>
            <a:br>
              <a:rPr lang="cs-CZ" sz="3000" dirty="0"/>
            </a:br>
            <a:r>
              <a:rPr lang="cs-CZ" sz="3000" dirty="0"/>
              <a:t>začínajících akademických pracovníků</a:t>
            </a:r>
            <a:br>
              <a:rPr lang="cs-CZ" sz="2400" dirty="0"/>
            </a:b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6619ED5-BFFE-4E75-AAA0-D049603A23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340" y="2415185"/>
            <a:ext cx="5024575" cy="405721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cs-CZ" sz="1600" b="1" dirty="0"/>
              <a:t>Směrnice rektora k rozvoji pedagogických kompetencí začínajících pedagogů na VŠB-TUO</a:t>
            </a:r>
          </a:p>
          <a:p>
            <a:pPr>
              <a:lnSpc>
                <a:spcPts val="1120"/>
              </a:lnSpc>
              <a:spcBef>
                <a:spcPts val="600"/>
              </a:spcBef>
            </a:pPr>
            <a:endParaRPr lang="cs-CZ" sz="1600" b="1" dirty="0"/>
          </a:p>
          <a:p>
            <a:pPr marL="554038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500" dirty="0"/>
              <a:t>zakotvení povinnosti – nový pracovní poměr, doktorand</a:t>
            </a:r>
          </a:p>
          <a:p>
            <a:pPr>
              <a:spcBef>
                <a:spcPts val="1200"/>
              </a:spcBef>
            </a:pPr>
            <a:r>
              <a:rPr lang="cs-CZ" sz="1600" b="1" dirty="0"/>
              <a:t>Rozvíjené kompetence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400" dirty="0"/>
              <a:t>(dle Kompetenčního rámce VŠ pedagoga):</a:t>
            </a:r>
          </a:p>
          <a:p>
            <a:pPr>
              <a:lnSpc>
                <a:spcPts val="180"/>
              </a:lnSpc>
              <a:spcBef>
                <a:spcPts val="1200"/>
              </a:spcBef>
            </a:pPr>
            <a:endParaRPr lang="cs-CZ" sz="1400" dirty="0"/>
          </a:p>
          <a:p>
            <a:pPr>
              <a:spcBef>
                <a:spcPts val="1200"/>
              </a:spcBef>
            </a:pPr>
            <a:r>
              <a:rPr lang="cs-CZ" sz="1400" dirty="0"/>
              <a:t>	Formulace výsledků učení</a:t>
            </a:r>
          </a:p>
          <a:p>
            <a:pPr>
              <a:spcBef>
                <a:spcPts val="1200"/>
              </a:spcBef>
            </a:pPr>
            <a:r>
              <a:rPr lang="cs-CZ" sz="1400" dirty="0"/>
              <a:t>	Aktivizace studentů</a:t>
            </a:r>
          </a:p>
          <a:p>
            <a:pPr>
              <a:spcBef>
                <a:spcPts val="1200"/>
              </a:spcBef>
            </a:pPr>
            <a:r>
              <a:rPr lang="cs-CZ" sz="1400" dirty="0"/>
              <a:t>	Komunikace se studenty</a:t>
            </a:r>
          </a:p>
          <a:p>
            <a:pPr>
              <a:spcBef>
                <a:spcPts val="1200"/>
              </a:spcBef>
            </a:pPr>
            <a:r>
              <a:rPr lang="cs-CZ" sz="1400" dirty="0"/>
              <a:t>	Začlenění digitálních nástrojů do výuky</a:t>
            </a:r>
          </a:p>
          <a:p>
            <a:pPr>
              <a:spcBef>
                <a:spcPts val="1200"/>
              </a:spcBef>
            </a:pPr>
            <a:endParaRPr lang="cs-CZ" sz="1200" dirty="0"/>
          </a:p>
          <a:p>
            <a:endParaRPr lang="cs-CZ" sz="1400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5291164-49A3-4D1F-A80F-CE9D16B7BBA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88220" y="2399500"/>
            <a:ext cx="5241965" cy="435994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cs-CZ" sz="1700" b="1" dirty="0"/>
              <a:t>Výzva na podporu inovací ve výuce a rozvoje pedagogických kompetencí mladých akademických pracovníků na VŠB-TUO v AR 2026/2027</a:t>
            </a:r>
          </a:p>
          <a:p>
            <a:pPr>
              <a:lnSpc>
                <a:spcPts val="660"/>
              </a:lnSpc>
              <a:spcBef>
                <a:spcPts val="600"/>
              </a:spcBef>
            </a:pPr>
            <a:endParaRPr lang="cs-CZ" sz="1400" b="1" dirty="0"/>
          </a:p>
          <a:p>
            <a:pPr marL="554038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500" dirty="0"/>
              <a:t>motivace mladých pedagogů do 35 let</a:t>
            </a:r>
          </a:p>
          <a:p>
            <a:pPr marL="554038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500" dirty="0"/>
              <a:t>zavádění inovativních přístupů – pedagogické portfolio</a:t>
            </a:r>
          </a:p>
          <a:p>
            <a:pPr>
              <a:spcBef>
                <a:spcPts val="1200"/>
              </a:spcBef>
            </a:pPr>
            <a:r>
              <a:rPr lang="cs-CZ" sz="1600" b="1" dirty="0"/>
              <a:t>Témata:</a:t>
            </a:r>
          </a:p>
          <a:p>
            <a:pPr>
              <a:lnSpc>
                <a:spcPts val="100"/>
              </a:lnSpc>
              <a:spcBef>
                <a:spcPts val="1200"/>
              </a:spcBef>
            </a:pPr>
            <a:endParaRPr lang="cs-CZ" sz="1600" b="1" dirty="0"/>
          </a:p>
          <a:p>
            <a:pPr marL="536575" lvl="3" indent="0">
              <a:spcBef>
                <a:spcPts val="1200"/>
              </a:spcBef>
              <a:buNone/>
            </a:pPr>
            <a:r>
              <a:rPr lang="cs-CZ" sz="1200" dirty="0"/>
              <a:t>              </a:t>
            </a:r>
            <a:r>
              <a:rPr lang="cs-CZ" sz="1500" dirty="0"/>
              <a:t>Projektově orientovaná výuka</a:t>
            </a:r>
          </a:p>
          <a:p>
            <a:pPr marL="536575" lvl="3" indent="0">
              <a:spcBef>
                <a:spcPts val="1200"/>
              </a:spcBef>
              <a:buNone/>
            </a:pPr>
            <a:r>
              <a:rPr lang="cs-CZ" sz="1500" dirty="0"/>
              <a:t>           Využití IA ve výuce</a:t>
            </a:r>
          </a:p>
          <a:p>
            <a:pPr marL="536575" lvl="3" indent="0">
              <a:spcBef>
                <a:spcPts val="1200"/>
              </a:spcBef>
              <a:buNone/>
            </a:pPr>
            <a:r>
              <a:rPr lang="cs-CZ" sz="1500" dirty="0"/>
              <a:t>           Využití virtuálních simulací ve výuce </a:t>
            </a:r>
          </a:p>
          <a:p>
            <a:pPr marL="536575" lvl="3" indent="0">
              <a:spcBef>
                <a:spcPts val="1200"/>
              </a:spcBef>
              <a:buNone/>
            </a:pPr>
            <a:r>
              <a:rPr lang="cs-CZ" sz="1500" dirty="0"/>
              <a:t>           Inovovaná laboratorní výuka</a:t>
            </a:r>
          </a:p>
          <a:p>
            <a:endParaRPr lang="cs-CZ" sz="1500" b="1" dirty="0"/>
          </a:p>
          <a:p>
            <a:pPr marL="554038" lvl="1" indent="-285750">
              <a:buFont typeface="Wingdings" panose="05000000000000000000" pitchFamily="2" charset="2"/>
              <a:buChar char="§"/>
            </a:pPr>
            <a:r>
              <a:rPr lang="cs-CZ" sz="1500" dirty="0"/>
              <a:t>Finanční ocenění vybraných portfolií</a:t>
            </a:r>
          </a:p>
          <a:p>
            <a:pPr marL="554038" lvl="1" indent="-285750">
              <a:buFont typeface="Wingdings" panose="05000000000000000000" pitchFamily="2" charset="2"/>
              <a:buChar char="§"/>
            </a:pPr>
            <a:r>
              <a:rPr lang="cs-CZ" sz="1500" dirty="0"/>
              <a:t>Sdílení vybraných výstupů v rámci Learning </a:t>
            </a:r>
            <a:r>
              <a:rPr lang="cs-CZ" sz="1500" dirty="0" err="1"/>
              <a:t>Lab</a:t>
            </a:r>
            <a:r>
              <a:rPr lang="cs-CZ" sz="1500" dirty="0"/>
              <a:t>      </a:t>
            </a:r>
            <a:r>
              <a:rPr lang="cs-CZ" dirty="0"/>
              <a:t> 		       		</a:t>
            </a:r>
            <a:endParaRPr lang="cs-CZ" sz="11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BB0A722-1AC5-4F78-BA5F-0A23F7AE3817}"/>
              </a:ext>
            </a:extLst>
          </p:cNvPr>
          <p:cNvSpPr txBox="1"/>
          <p:nvPr/>
        </p:nvSpPr>
        <p:spPr>
          <a:xfrm>
            <a:off x="335232" y="1635257"/>
            <a:ext cx="9862843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cs-CZ" sz="1700" b="1" dirty="0"/>
              <a:t>Vyučující a jejich profesní rozvoj </a:t>
            </a:r>
          </a:p>
        </p:txBody>
      </p:sp>
      <p:pic>
        <p:nvPicPr>
          <p:cNvPr id="11" name="Grafický objekt 10" descr="Šipky ve tvaru V se souvislou výplní">
            <a:extLst>
              <a:ext uri="{FF2B5EF4-FFF2-40B4-BE49-F238E27FC236}">
                <a16:creationId xmlns:a16="http://schemas.microsoft.com/office/drawing/2014/main" id="{33EFAC4C-32B0-4582-BD72-C99059EC4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4372" y="4430711"/>
            <a:ext cx="252000" cy="252000"/>
          </a:xfrm>
          <a:prstGeom prst="rect">
            <a:avLst/>
          </a:prstGeom>
        </p:spPr>
      </p:pic>
      <p:pic>
        <p:nvPicPr>
          <p:cNvPr id="13" name="Grafický objekt 12" descr="Šipky ve tvaru V se souvislou výplní">
            <a:extLst>
              <a:ext uri="{FF2B5EF4-FFF2-40B4-BE49-F238E27FC236}">
                <a16:creationId xmlns:a16="http://schemas.microsoft.com/office/drawing/2014/main" id="{58F2EFE3-E4A1-4210-A798-DE2BCCFFD2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4372" y="4721231"/>
            <a:ext cx="252000" cy="252000"/>
          </a:xfrm>
          <a:prstGeom prst="rect">
            <a:avLst/>
          </a:prstGeom>
        </p:spPr>
      </p:pic>
      <p:pic>
        <p:nvPicPr>
          <p:cNvPr id="14" name="Grafický objekt 13" descr="Šipky ve tvaru V se souvislou výplní">
            <a:extLst>
              <a:ext uri="{FF2B5EF4-FFF2-40B4-BE49-F238E27FC236}">
                <a16:creationId xmlns:a16="http://schemas.microsoft.com/office/drawing/2014/main" id="{69643C73-DABC-42E2-BA9F-5A69194D0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4372" y="5011751"/>
            <a:ext cx="252000" cy="252000"/>
          </a:xfrm>
          <a:prstGeom prst="rect">
            <a:avLst/>
          </a:prstGeom>
        </p:spPr>
      </p:pic>
      <p:pic>
        <p:nvPicPr>
          <p:cNvPr id="15" name="Grafický objekt 14" descr="Šipky ve tvaru V se souvislou výplní">
            <a:extLst>
              <a:ext uri="{FF2B5EF4-FFF2-40B4-BE49-F238E27FC236}">
                <a16:creationId xmlns:a16="http://schemas.microsoft.com/office/drawing/2014/main" id="{CBCDD1FA-EB3E-4880-852E-A1024F0EE6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4372" y="5334093"/>
            <a:ext cx="252000" cy="252000"/>
          </a:xfrm>
          <a:prstGeom prst="rect">
            <a:avLst/>
          </a:prstGeom>
        </p:spPr>
      </p:pic>
      <p:pic>
        <p:nvPicPr>
          <p:cNvPr id="16" name="Grafický objekt 15" descr="Šipky ve tvaru V se souvislou výplní">
            <a:extLst>
              <a:ext uri="{FF2B5EF4-FFF2-40B4-BE49-F238E27FC236}">
                <a16:creationId xmlns:a16="http://schemas.microsoft.com/office/drawing/2014/main" id="{AB848AE7-8565-460B-986A-4C12A02ED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894" y="4305038"/>
            <a:ext cx="252000" cy="252000"/>
          </a:xfrm>
          <a:prstGeom prst="rect">
            <a:avLst/>
          </a:prstGeom>
        </p:spPr>
      </p:pic>
      <p:pic>
        <p:nvPicPr>
          <p:cNvPr id="17" name="Grafický objekt 16" descr="Šipky ve tvaru V se souvislou výplní">
            <a:extLst>
              <a:ext uri="{FF2B5EF4-FFF2-40B4-BE49-F238E27FC236}">
                <a16:creationId xmlns:a16="http://schemas.microsoft.com/office/drawing/2014/main" id="{91C4D9EB-20A6-4CB1-970A-274F0930F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894" y="4666478"/>
            <a:ext cx="252000" cy="252000"/>
          </a:xfrm>
          <a:prstGeom prst="rect">
            <a:avLst/>
          </a:prstGeom>
        </p:spPr>
      </p:pic>
      <p:pic>
        <p:nvPicPr>
          <p:cNvPr id="18" name="Grafický objekt 17" descr="Šipky ve tvaru V se souvislou výplní">
            <a:extLst>
              <a:ext uri="{FF2B5EF4-FFF2-40B4-BE49-F238E27FC236}">
                <a16:creationId xmlns:a16="http://schemas.microsoft.com/office/drawing/2014/main" id="{6805631C-E9A7-4A90-A4D1-D085E2D65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894" y="5007247"/>
            <a:ext cx="252000" cy="252000"/>
          </a:xfrm>
          <a:prstGeom prst="rect">
            <a:avLst/>
          </a:prstGeom>
        </p:spPr>
      </p:pic>
      <p:pic>
        <p:nvPicPr>
          <p:cNvPr id="19" name="Grafický objekt 18" descr="Šipky ve tvaru V se souvislou výplní">
            <a:extLst>
              <a:ext uri="{FF2B5EF4-FFF2-40B4-BE49-F238E27FC236}">
                <a16:creationId xmlns:a16="http://schemas.microsoft.com/office/drawing/2014/main" id="{77A9ED49-F24B-44B2-980E-AC9B09CD4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8894" y="5334093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72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09CCF3-F781-4E6F-8F99-F22ED19B0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558" y="790857"/>
            <a:ext cx="7417076" cy="846636"/>
          </a:xfrm>
        </p:spPr>
        <p:txBody>
          <a:bodyPr>
            <a:normAutofit/>
          </a:bodyPr>
          <a:lstStyle/>
          <a:p>
            <a:pPr algn="ctr"/>
            <a:r>
              <a:rPr lang="cs-CZ" sz="3600" dirty="0"/>
              <a:t>Rozvoj pedagogických kompetencí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0E9EAF5-0714-4183-8BDA-6E6F56E448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280" y="5458213"/>
            <a:ext cx="6816589" cy="585078"/>
          </a:xfrm>
        </p:spPr>
        <p:txBody>
          <a:bodyPr anchor="ctr">
            <a:normAutofit fontScale="25000" lnSpcReduction="20000"/>
          </a:bodyPr>
          <a:lstStyle/>
          <a:p>
            <a:endParaRPr lang="cs-CZ" sz="3200" dirty="0"/>
          </a:p>
          <a:p>
            <a:pPr algn="ctr"/>
            <a:r>
              <a:rPr lang="cs-CZ" sz="8000" dirty="0"/>
              <a:t>Podpora pedagogické kultury univerzity a vytváření podmínek pro inovace </a:t>
            </a:r>
          </a:p>
        </p:txBody>
      </p:sp>
      <p:sp>
        <p:nvSpPr>
          <p:cNvPr id="5" name="Vývojový diagram: spojnice 4">
            <a:extLst>
              <a:ext uri="{FF2B5EF4-FFF2-40B4-BE49-F238E27FC236}">
                <a16:creationId xmlns:a16="http://schemas.microsoft.com/office/drawing/2014/main" id="{4F1CE672-7EC4-4352-997D-0DA233984244}"/>
              </a:ext>
            </a:extLst>
          </p:cNvPr>
          <p:cNvSpPr>
            <a:spLocks noChangeAspect="1"/>
          </p:cNvSpPr>
          <p:nvPr/>
        </p:nvSpPr>
        <p:spPr>
          <a:xfrm>
            <a:off x="2984735" y="2728962"/>
            <a:ext cx="1828800" cy="1818012"/>
          </a:xfrm>
          <a:prstGeom prst="flowChartConnecto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/>
              <a:t>Learning </a:t>
            </a:r>
            <a:r>
              <a:rPr lang="cs-CZ" sz="2400" b="1" dirty="0" err="1"/>
              <a:t>Lab</a:t>
            </a:r>
            <a:endParaRPr lang="cs-CZ" sz="2400" b="1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C0BF2E3-3009-45C7-BC63-ED619E58C79F}"/>
              </a:ext>
            </a:extLst>
          </p:cNvPr>
          <p:cNvSpPr/>
          <p:nvPr/>
        </p:nvSpPr>
        <p:spPr>
          <a:xfrm>
            <a:off x="697428" y="2168832"/>
            <a:ext cx="1618068" cy="6300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cap="all" dirty="0">
                <a:solidFill>
                  <a:schemeClr val="bg1"/>
                </a:solidFill>
              </a:rPr>
              <a:t>Workshopy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5698CBE-FB95-46CE-BD54-1AD24A8B99AC}"/>
              </a:ext>
            </a:extLst>
          </p:cNvPr>
          <p:cNvSpPr/>
          <p:nvPr/>
        </p:nvSpPr>
        <p:spPr>
          <a:xfrm>
            <a:off x="5516535" y="2213669"/>
            <a:ext cx="1980264" cy="58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cap="all" dirty="0">
                <a:solidFill>
                  <a:schemeClr val="bg1"/>
                </a:solidFill>
              </a:rPr>
              <a:t>Kurzy IA ve výuce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A0DDF99-F33B-4890-A2A9-404096CF7563}"/>
              </a:ext>
            </a:extLst>
          </p:cNvPr>
          <p:cNvSpPr/>
          <p:nvPr/>
        </p:nvSpPr>
        <p:spPr>
          <a:xfrm>
            <a:off x="695280" y="4526747"/>
            <a:ext cx="1620216" cy="6300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cap="all" dirty="0">
                <a:solidFill>
                  <a:schemeClr val="bg1"/>
                </a:solidFill>
              </a:rPr>
              <a:t>Sdílení dobré praxe</a:t>
            </a:r>
          </a:p>
        </p:txBody>
      </p: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C2B1CB33-387D-4C05-9CAA-C722BAB81379}"/>
              </a:ext>
            </a:extLst>
          </p:cNvPr>
          <p:cNvCxnSpPr>
            <a:cxnSpLocks/>
          </p:cNvCxnSpPr>
          <p:nvPr/>
        </p:nvCxnSpPr>
        <p:spPr>
          <a:xfrm>
            <a:off x="4793008" y="4161150"/>
            <a:ext cx="607618" cy="306931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39079024-7691-4E9A-AAFB-414F41E07291}"/>
              </a:ext>
            </a:extLst>
          </p:cNvPr>
          <p:cNvCxnSpPr>
            <a:cxnSpLocks/>
          </p:cNvCxnSpPr>
          <p:nvPr/>
        </p:nvCxnSpPr>
        <p:spPr>
          <a:xfrm flipV="1">
            <a:off x="4848182" y="2833941"/>
            <a:ext cx="553049" cy="333740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délník 27">
            <a:extLst>
              <a:ext uri="{FF2B5EF4-FFF2-40B4-BE49-F238E27FC236}">
                <a16:creationId xmlns:a16="http://schemas.microsoft.com/office/drawing/2014/main" id="{27B27B41-C983-40E4-A034-1D394129925E}"/>
              </a:ext>
            </a:extLst>
          </p:cNvPr>
          <p:cNvSpPr/>
          <p:nvPr/>
        </p:nvSpPr>
        <p:spPr>
          <a:xfrm>
            <a:off x="5516535" y="4498334"/>
            <a:ext cx="1995334" cy="6300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cap="all" dirty="0">
                <a:solidFill>
                  <a:schemeClr val="bg1"/>
                </a:solidFill>
              </a:rPr>
              <a:t>Nové metody výuky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00D7E858-AA12-4513-B0AA-2167ADFE804B}"/>
              </a:ext>
            </a:extLst>
          </p:cNvPr>
          <p:cNvCxnSpPr>
            <a:cxnSpLocks/>
          </p:cNvCxnSpPr>
          <p:nvPr/>
        </p:nvCxnSpPr>
        <p:spPr>
          <a:xfrm flipV="1">
            <a:off x="2398577" y="4167893"/>
            <a:ext cx="620805" cy="290826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>
            <a:extLst>
              <a:ext uri="{FF2B5EF4-FFF2-40B4-BE49-F238E27FC236}">
                <a16:creationId xmlns:a16="http://schemas.microsoft.com/office/drawing/2014/main" id="{F893E9F6-D7FD-49D7-8451-87BE6C54539E}"/>
              </a:ext>
            </a:extLst>
          </p:cNvPr>
          <p:cNvCxnSpPr>
            <a:cxnSpLocks/>
          </p:cNvCxnSpPr>
          <p:nvPr/>
        </p:nvCxnSpPr>
        <p:spPr>
          <a:xfrm>
            <a:off x="2398577" y="2844020"/>
            <a:ext cx="563051" cy="333741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Obrázek 51">
            <a:extLst>
              <a:ext uri="{FF2B5EF4-FFF2-40B4-BE49-F238E27FC236}">
                <a16:creationId xmlns:a16="http://schemas.microsoft.com/office/drawing/2014/main" id="{B9C2A7F7-4F72-4F86-8B73-85E4F8EF9B8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rcRect t="1579" b="1917"/>
          <a:stretch>
            <a:fillRect/>
          </a:stretch>
        </p:blipFill>
        <p:spPr>
          <a:xfrm>
            <a:off x="8099999" y="908050"/>
            <a:ext cx="2842497" cy="1980265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7C2A9620-9EFE-4761-B569-58E53861C6B7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rcRect t="6393" b="7575"/>
          <a:stretch>
            <a:fillRect/>
          </a:stretch>
        </p:blipFill>
        <p:spPr>
          <a:xfrm>
            <a:off x="8099998" y="3070588"/>
            <a:ext cx="2842497" cy="179635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D13D4FC-B87F-4E20-ADA6-7C1AD7AE8B20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rcRect t="13968"/>
          <a:stretch>
            <a:fillRect/>
          </a:stretch>
        </p:blipFill>
        <p:spPr>
          <a:xfrm>
            <a:off x="8100000" y="5049215"/>
            <a:ext cx="2842497" cy="179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62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A1BAC9-F453-4BE3-A0B7-A58C151B7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5352" y="826536"/>
            <a:ext cx="8533939" cy="846636"/>
          </a:xfrm>
        </p:spPr>
        <p:txBody>
          <a:bodyPr>
            <a:normAutofit/>
          </a:bodyPr>
          <a:lstStyle/>
          <a:p>
            <a:r>
              <a:rPr lang="cs-CZ" sz="3600" dirty="0"/>
              <a:t>Metodika akreditací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C0AA31-86BE-4646-9565-20A4B2595F8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90346" y="1614201"/>
            <a:ext cx="9811308" cy="4417263"/>
          </a:xfrm>
        </p:spPr>
        <p:txBody>
          <a:bodyPr/>
          <a:lstStyle/>
          <a:p>
            <a:r>
              <a:rPr lang="cs-CZ" dirty="0"/>
              <a:t> </a:t>
            </a:r>
          </a:p>
          <a:p>
            <a:r>
              <a:rPr lang="cs-CZ" b="1" dirty="0"/>
              <a:t> </a:t>
            </a:r>
            <a:r>
              <a:rPr lang="cs-CZ" sz="1800" b="1" dirty="0"/>
              <a:t>Příprava, schvalování, sledování, hodnocení a rozvoj programů</a:t>
            </a:r>
          </a:p>
          <a:p>
            <a:pPr>
              <a:lnSpc>
                <a:spcPts val="860"/>
              </a:lnSpc>
            </a:pPr>
            <a:endParaRPr lang="cs-CZ" sz="1800" b="1" dirty="0"/>
          </a:p>
          <a:p>
            <a:pPr marL="611188" lvl="1" indent="-3429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Implementace nových atributů kvality dle připravovaných standardů a nového zákona.</a:t>
            </a:r>
          </a:p>
          <a:p>
            <a:pPr marL="611188" lvl="1" indent="-3429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sz="1600" b="1" dirty="0"/>
              <a:t>Výsledky učení </a:t>
            </a:r>
            <a:r>
              <a:rPr lang="cs-CZ" sz="1600" dirty="0"/>
              <a:t>jako základ pro tvorbu kurikula, hodnocení studentů i uznávání studijních výsledků.</a:t>
            </a:r>
          </a:p>
          <a:p>
            <a:pPr marL="611188" lvl="1" indent="-342900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sz="1600" dirty="0"/>
              <a:t>Flexibilní studijní cesty, mobilita studentů</a:t>
            </a:r>
          </a:p>
        </p:txBody>
      </p:sp>
    </p:spTree>
    <p:extLst>
      <p:ext uri="{BB962C8B-B14F-4D97-AF65-F5344CB8AC3E}">
        <p14:creationId xmlns:p14="http://schemas.microsoft.com/office/powerpoint/2010/main" val="1139452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C20299-559E-EF8E-2E6E-525D837C13BF}"/>
              </a:ext>
            </a:extLst>
          </p:cNvPr>
          <p:cNvSpPr txBox="1"/>
          <p:nvPr/>
        </p:nvSpPr>
        <p:spPr>
          <a:xfrm>
            <a:off x="332439" y="1514802"/>
            <a:ext cx="4766327" cy="148842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cs-CZ" sz="5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Děkuji </a:t>
            </a:r>
          </a:p>
          <a:p>
            <a:pPr>
              <a:lnSpc>
                <a:spcPct val="80000"/>
              </a:lnSpc>
            </a:pPr>
            <a:r>
              <a:rPr lang="cs-CZ" sz="5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pozornost</a:t>
            </a:r>
            <a:endParaRPr lang="en-CZ" sz="5600" dirty="0">
              <a:solidFill>
                <a:schemeClr val="tx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64B22A-5530-30E8-75F3-DAA7AB57F32F}"/>
              </a:ext>
            </a:extLst>
          </p:cNvPr>
          <p:cNvSpPr txBox="1">
            <a:spLocks/>
          </p:cNvSpPr>
          <p:nvPr/>
        </p:nvSpPr>
        <p:spPr>
          <a:xfrm>
            <a:off x="360749" y="3699036"/>
            <a:ext cx="4686235" cy="982334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cs-CZ" sz="3600" dirty="0">
                <a:solidFill>
                  <a:schemeClr val="tx2"/>
                </a:solidFill>
              </a:rPr>
              <a:t>Lenka </a:t>
            </a:r>
            <a:r>
              <a:rPr lang="cs-CZ" sz="3600" dirty="0" err="1">
                <a:solidFill>
                  <a:schemeClr val="tx2"/>
                </a:solidFill>
              </a:rPr>
              <a:t>Kauerová</a:t>
            </a:r>
            <a:endParaRPr lang="cs-CZ" sz="3600" dirty="0">
              <a:solidFill>
                <a:schemeClr val="tx2"/>
              </a:solidFill>
            </a:endParaRPr>
          </a:p>
          <a:p>
            <a:pPr algn="l"/>
            <a:r>
              <a:rPr lang="cs-CZ" sz="2400" b="0" dirty="0">
                <a:solidFill>
                  <a:schemeClr val="tx2"/>
                </a:solidFill>
              </a:rPr>
              <a:t>Prorektorka pro studium VŠB-TUO</a:t>
            </a:r>
          </a:p>
          <a:p>
            <a:pPr algn="l">
              <a:lnSpc>
                <a:spcPct val="114000"/>
              </a:lnSpc>
            </a:pPr>
            <a:endParaRPr lang="cs-CZ" sz="2800" spc="40" dirty="0">
              <a:solidFill>
                <a:schemeClr val="tx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2E8158-B0E1-9C0B-4C70-7420FA49DE44}"/>
              </a:ext>
            </a:extLst>
          </p:cNvPr>
          <p:cNvSpPr txBox="1">
            <a:spLocks/>
          </p:cNvSpPr>
          <p:nvPr/>
        </p:nvSpPr>
        <p:spPr>
          <a:xfrm>
            <a:off x="340773" y="5064205"/>
            <a:ext cx="4205047" cy="6448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l"/>
            <a:r>
              <a:rPr lang="cs-CZ" sz="2800" dirty="0" err="1">
                <a:solidFill>
                  <a:schemeClr val="tx2"/>
                </a:solidFill>
              </a:rPr>
              <a:t>lenka.kauerova@vsb.cz</a:t>
            </a:r>
            <a:endParaRPr lang="cs-CZ" sz="2800" dirty="0">
              <a:solidFill>
                <a:schemeClr val="tx2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0E4098-E422-45E3-19BB-E34E35E6492E}"/>
              </a:ext>
            </a:extLst>
          </p:cNvPr>
          <p:cNvSpPr txBox="1">
            <a:spLocks/>
          </p:cNvSpPr>
          <p:nvPr/>
        </p:nvSpPr>
        <p:spPr>
          <a:xfrm>
            <a:off x="6816096" y="5769312"/>
            <a:ext cx="535017" cy="720096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cs-CZ" sz="5400" b="0" dirty="0"/>
              <a:t>|</a:t>
            </a:r>
            <a:endParaRPr lang="cs-CZ" sz="3600" b="0" dirty="0"/>
          </a:p>
          <a:p>
            <a:pPr>
              <a:lnSpc>
                <a:spcPct val="114000"/>
              </a:lnSpc>
            </a:pPr>
            <a:endParaRPr lang="cs-CZ" sz="4800" b="0" spc="4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15E9FE-1586-AB59-B3EC-9B93999732E7}"/>
              </a:ext>
            </a:extLst>
          </p:cNvPr>
          <p:cNvSpPr txBox="1"/>
          <p:nvPr/>
        </p:nvSpPr>
        <p:spPr>
          <a:xfrm>
            <a:off x="360749" y="5801273"/>
            <a:ext cx="1694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Z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www.vsb.cz</a:t>
            </a:r>
          </a:p>
        </p:txBody>
      </p:sp>
      <p:pic>
        <p:nvPicPr>
          <p:cNvPr id="13" name="Picture 12" descr="A high angle view of a city&#10;&#10;AI-generated content may be incorrect.">
            <a:extLst>
              <a:ext uri="{FF2B5EF4-FFF2-40B4-BE49-F238E27FC236}">
                <a16:creationId xmlns:a16="http://schemas.microsoft.com/office/drawing/2014/main" id="{7C58E2F5-EDF8-FF55-8952-CE634431CF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97" t="5461" r="15849" b="358"/>
          <a:stretch>
            <a:fillRect/>
          </a:stretch>
        </p:blipFill>
        <p:spPr>
          <a:xfrm>
            <a:off x="5250100" y="908050"/>
            <a:ext cx="6941900" cy="520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5339"/>
      </p:ext>
    </p:extLst>
  </p:cSld>
  <p:clrMapOvr>
    <a:masterClrMapping/>
  </p:clrMapOvr>
</p:sld>
</file>

<file path=ppt/theme/theme1.xml><?xml version="1.0" encoding="utf-8"?>
<a:theme xmlns:a="http://schemas.openxmlformats.org/drawingml/2006/main" name="Styly rozložení">
  <a:themeElements>
    <a:clrScheme name="VŠB-ZELENA">
      <a:dk1>
        <a:srgbClr val="000000"/>
      </a:dk1>
      <a:lt1>
        <a:srgbClr val="FFFFFF"/>
      </a:lt1>
      <a:dk2>
        <a:srgbClr val="00A498"/>
      </a:dk2>
      <a:lt2>
        <a:srgbClr val="E7E6E6"/>
      </a:lt2>
      <a:accent1>
        <a:srgbClr val="00A498"/>
      </a:accent1>
      <a:accent2>
        <a:srgbClr val="77C2B9"/>
      </a:accent2>
      <a:accent3>
        <a:srgbClr val="9BD1CA"/>
      </a:accent3>
      <a:accent4>
        <a:srgbClr val="DEF0ED"/>
      </a:accent4>
      <a:accent5>
        <a:srgbClr val="B7B9BA"/>
      </a:accent5>
      <a:accent6>
        <a:srgbClr val="E7E7E8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" id="{9D2C78AB-A455-E741-85CA-C11055A2E6DB}" vid="{95D3B5E3-3CBF-A545-94D4-D2BA6EC21C90}"/>
    </a:ext>
  </a:extLst>
</a:theme>
</file>

<file path=ppt/theme/theme2.xml><?xml version="1.0" encoding="utf-8"?>
<a:theme xmlns:a="http://schemas.openxmlformats.org/drawingml/2006/main" name="Předělové snímky">
  <a:themeElements>
    <a:clrScheme name="VŠB - Fakulta">
      <a:dk1>
        <a:srgbClr val="000000"/>
      </a:dk1>
      <a:lt1>
        <a:srgbClr val="FFFFFF"/>
      </a:lt1>
      <a:dk2>
        <a:srgbClr val="00A498"/>
      </a:dk2>
      <a:lt2>
        <a:srgbClr val="E7E6E6"/>
      </a:lt2>
      <a:accent1>
        <a:srgbClr val="00A498"/>
      </a:accent1>
      <a:accent2>
        <a:srgbClr val="05C3DE"/>
      </a:accent2>
      <a:accent3>
        <a:srgbClr val="71D5E9"/>
      </a:accent3>
      <a:accent4>
        <a:srgbClr val="A8E3F0"/>
      </a:accent4>
      <a:accent5>
        <a:srgbClr val="D3F1F8"/>
      </a:accent5>
      <a:accent6>
        <a:srgbClr val="E1E1E2"/>
      </a:accent6>
      <a:hlink>
        <a:srgbClr val="0563C1"/>
      </a:hlink>
      <a:folHlink>
        <a:srgbClr val="954F72"/>
      </a:folHlink>
    </a:clrScheme>
    <a:fontScheme name="Office 2013 –⁠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itulní snímky">
  <a:themeElements>
    <a:clrScheme name="VŠB-ZELENA">
      <a:dk1>
        <a:srgbClr val="000000"/>
      </a:dk1>
      <a:lt1>
        <a:srgbClr val="FFFFFF"/>
      </a:lt1>
      <a:dk2>
        <a:srgbClr val="00A498"/>
      </a:dk2>
      <a:lt2>
        <a:srgbClr val="E7E6E6"/>
      </a:lt2>
      <a:accent1>
        <a:srgbClr val="00A498"/>
      </a:accent1>
      <a:accent2>
        <a:srgbClr val="77C2B9"/>
      </a:accent2>
      <a:accent3>
        <a:srgbClr val="9BD1CA"/>
      </a:accent3>
      <a:accent4>
        <a:srgbClr val="DEF0ED"/>
      </a:accent4>
      <a:accent5>
        <a:srgbClr val="B7B9BA"/>
      </a:accent5>
      <a:accent6>
        <a:srgbClr val="E7E7E8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" id="{9D2C78AB-A455-E741-85CA-C11055A2E6DB}" vid="{95D3B5E3-3CBF-A545-94D4-D2BA6EC21C90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S" id="{9D2C78AB-A455-E741-85CA-C11055A2E6DB}" vid="{95D3B5E3-3CBF-A545-94D4-D2BA6EC21C90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4087</TotalTime>
  <Words>444</Words>
  <Application>Microsoft Office PowerPoint</Application>
  <PresentationFormat>Širokoúhlá obrazovka</PresentationFormat>
  <Paragraphs>101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Wingdings</vt:lpstr>
      <vt:lpstr>Styly rozložení</vt:lpstr>
      <vt:lpstr>Předělové snímky</vt:lpstr>
      <vt:lpstr>Titulní snímky</vt:lpstr>
      <vt:lpstr>1_Custom Design</vt:lpstr>
      <vt:lpstr>Prezentace aplikace PowerPoint</vt:lpstr>
      <vt:lpstr>Měnící se regulátor jako příležitost </vt:lpstr>
      <vt:lpstr>Programové rady  Směrnice rektora ke zřízení Programových rad</vt:lpstr>
      <vt:lpstr>Programové rady</vt:lpstr>
      <vt:lpstr>Rozvoj pedagogických kompetencí  začínajících akademických pracovníků  </vt:lpstr>
      <vt:lpstr>Rozvoj pedagogických kompetencí</vt:lpstr>
      <vt:lpstr>Metodika akreditací 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Ziovsky Argir</dc:creator>
  <cp:keywords/>
  <dc:description/>
  <cp:lastModifiedBy>Lenka Kauerová</cp:lastModifiedBy>
  <cp:revision>185</cp:revision>
  <cp:lastPrinted>2026-08-25T10:42:13Z</cp:lastPrinted>
  <dcterms:created xsi:type="dcterms:W3CDTF">2019-09-01T08:00:02Z</dcterms:created>
  <dcterms:modified xsi:type="dcterms:W3CDTF">2026-08-29T07:41:26Z</dcterms:modified>
  <cp:category/>
</cp:coreProperties>
</file>