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75" r:id="rId5"/>
    <p:sldId id="321" r:id="rId6"/>
    <p:sldId id="322" r:id="rId7"/>
    <p:sldId id="282" r:id="rId8"/>
    <p:sldId id="306" r:id="rId9"/>
    <p:sldId id="308" r:id="rId10"/>
    <p:sldId id="309" r:id="rId11"/>
    <p:sldId id="320" r:id="rId12"/>
    <p:sldId id="300" r:id="rId13"/>
    <p:sldId id="310" r:id="rId14"/>
    <p:sldId id="315" r:id="rId15"/>
    <p:sldId id="316" r:id="rId16"/>
    <p:sldId id="287" r:id="rId17"/>
    <p:sldId id="311" r:id="rId18"/>
    <p:sldId id="302" r:id="rId19"/>
    <p:sldId id="314" r:id="rId20"/>
    <p:sldId id="318" r:id="rId21"/>
    <p:sldId id="317" r:id="rId22"/>
    <p:sldId id="319" r:id="rId23"/>
    <p:sldId id="313" r:id="rId24"/>
    <p:sldId id="312" r:id="rId25"/>
    <p:sldId id="272" r:id="rId26"/>
  </p:sldIdLst>
  <p:sldSz cx="12192000" cy="6858000"/>
  <p:notesSz cx="7104063" cy="10234613"/>
  <p:embeddedFontLst>
    <p:embeddedFont>
      <p:font typeface="Cambria Math" panose="02040503050406030204" pitchFamily="18" charset="0"/>
      <p:regular r:id="rId29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27EC1C-E1B4-DE42-AF01-36B840FC272C}" name="BRUNEROVÁ Ludmila Doc.MUDr.Ph.D." initials="BD" userId="S::ludmila.brunerova_fnkv.cz#ext#@cunicz.onmicrosoft.com::1b0616ce-bd5c-4d18-9cb1-ad252aee34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414B"/>
    <a:srgbClr val="F2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9-03T21:22:58.990"/>
    <p1510:client id="{0AD84132-E743-90E4-7493-4D3FE9EA3E52}" v="6" dt="2026-09-03T14:33:19.921"/>
    <p1510:client id="{61F93633-A5D2-0D35-2CDA-64092A727506}" v="2" dt="2026-09-03T20:39:49.978"/>
    <p1510:client id="{AD7F6560-A718-C549-B112-9A11CAC496FD}" v="3665" dt="2026-09-03T14:56:40.467"/>
    <p1510:client id="{B9EE5569-6BA3-BFDC-F574-A2BC8504F31B}" v="6" dt="2026-09-03T21:18:00.965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35"/>
  </p:normalViewPr>
  <p:slideViewPr>
    <p:cSldViewPr snapToGrid="0">
      <p:cViewPr varScale="1">
        <p:scale>
          <a:sx n="110" d="100"/>
          <a:sy n="110" d="100"/>
        </p:scale>
        <p:origin x="6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EROVÁ Ludmila Doc.MUDr.Ph.D." userId="S::ludmila.brunerova_fnkv.cz#ext#@cunicz.onmicrosoft.com::1b0616ce-bd5c-4d18-9cb1-ad252aee3401" providerId="AD" clId="Web-{61F93633-A5D2-0D35-2CDA-64092A727506}"/>
    <pc:docChg chg="mod">
      <pc:chgData name="BRUNEROVÁ Ludmila Doc.MUDr.Ph.D." userId="S::ludmila.brunerova_fnkv.cz#ext#@cunicz.onmicrosoft.com::1b0616ce-bd5c-4d18-9cb1-ad252aee3401" providerId="AD" clId="Web-{61F93633-A5D2-0D35-2CDA-64092A727506}" dt="2026-09-03T20:39:49.978" v="0"/>
      <pc:docMkLst>
        <pc:docMk/>
      </pc:docMkLst>
    </pc:docChg>
  </pc:docChgLst>
  <pc:docChgLst>
    <pc:chgData name="Martin Hanker" userId="8f2a41b1-1bbf-45ee-9a50-f81af5648118" providerId="ADAL" clId="{131F6F5C-0D0C-5EA7-AB06-53D1AC0C65C9}"/>
    <pc:docChg chg="undo redo custSel addSld delSld modSld sldOrd">
      <pc:chgData name="Martin Hanker" userId="8f2a41b1-1bbf-45ee-9a50-f81af5648118" providerId="ADAL" clId="{131F6F5C-0D0C-5EA7-AB06-53D1AC0C65C9}" dt="2026-09-03T14:56:40.467" v="8599" actId="1035"/>
      <pc:docMkLst>
        <pc:docMk/>
      </pc:docMkLst>
      <pc:sldChg chg="modSp mod">
        <pc:chgData name="Martin Hanker" userId="8f2a41b1-1bbf-45ee-9a50-f81af5648118" providerId="ADAL" clId="{131F6F5C-0D0C-5EA7-AB06-53D1AC0C65C9}" dt="2026-09-03T08:34:53.521" v="4165" actId="20577"/>
        <pc:sldMkLst>
          <pc:docMk/>
          <pc:sldMk cId="3959570316" sldId="272"/>
        </pc:sldMkLst>
        <pc:spChg chg="mod">
          <ac:chgData name="Martin Hanker" userId="8f2a41b1-1bbf-45ee-9a50-f81af5648118" providerId="ADAL" clId="{131F6F5C-0D0C-5EA7-AB06-53D1AC0C65C9}" dt="2026-09-03T08:34:53.521" v="4165" actId="20577"/>
          <ac:spMkLst>
            <pc:docMk/>
            <pc:sldMk cId="3959570316" sldId="272"/>
            <ac:spMk id="2" creationId="{3F133B21-70C1-BA17-CD30-9B07C8A5253B}"/>
          </ac:spMkLst>
        </pc:spChg>
        <pc:spChg chg="mod">
          <ac:chgData name="Martin Hanker" userId="8f2a41b1-1bbf-45ee-9a50-f81af5648118" providerId="ADAL" clId="{131F6F5C-0D0C-5EA7-AB06-53D1AC0C65C9}" dt="2026-09-02T21:44:07.371" v="3773" actId="113"/>
          <ac:spMkLst>
            <pc:docMk/>
            <pc:sldMk cId="3959570316" sldId="272"/>
            <ac:spMk id="3" creationId="{28E4E2F9-AFDE-1798-38B0-567DD303A4EB}"/>
          </ac:spMkLst>
        </pc:spChg>
      </pc:sldChg>
      <pc:sldChg chg="addSp delSp modSp mod modClrScheme chgLayout">
        <pc:chgData name="Martin Hanker" userId="8f2a41b1-1bbf-45ee-9a50-f81af5648118" providerId="ADAL" clId="{131F6F5C-0D0C-5EA7-AB06-53D1AC0C65C9}" dt="2026-09-03T14:55:58.475" v="8596" actId="1035"/>
        <pc:sldMkLst>
          <pc:docMk/>
          <pc:sldMk cId="4166414546" sldId="275"/>
        </pc:sldMkLst>
        <pc:spChg chg="mod ord">
          <ac:chgData name="Martin Hanker" userId="8f2a41b1-1bbf-45ee-9a50-f81af5648118" providerId="ADAL" clId="{131F6F5C-0D0C-5EA7-AB06-53D1AC0C65C9}" dt="2026-09-03T13:53:08.659" v="8586" actId="700"/>
          <ac:spMkLst>
            <pc:docMk/>
            <pc:sldMk cId="4166414546" sldId="275"/>
            <ac:spMk id="2" creationId="{45E575C7-8336-DDEC-C24A-B0A2A8B2302A}"/>
          </ac:spMkLst>
        </pc:spChg>
        <pc:spChg chg="add mod">
          <ac:chgData name="Martin Hanker" userId="8f2a41b1-1bbf-45ee-9a50-f81af5648118" providerId="ADAL" clId="{131F6F5C-0D0C-5EA7-AB06-53D1AC0C65C9}" dt="2026-09-03T14:55:58.475" v="8596" actId="1035"/>
          <ac:spMkLst>
            <pc:docMk/>
            <pc:sldMk cId="4166414546" sldId="275"/>
            <ac:spMk id="6" creationId="{8E0AB85F-FBA4-3BCA-4911-D0E3306566CD}"/>
          </ac:spMkLst>
        </pc:spChg>
        <pc:spChg chg="add del mod ord">
          <ac:chgData name="Martin Hanker" userId="8f2a41b1-1bbf-45ee-9a50-f81af5648118" providerId="ADAL" clId="{131F6F5C-0D0C-5EA7-AB06-53D1AC0C65C9}" dt="2026-09-03T08:01:06.960" v="3968"/>
          <ac:spMkLst>
            <pc:docMk/>
            <pc:sldMk cId="4166414546" sldId="275"/>
            <ac:spMk id="7" creationId="{D44AC174-CF56-BC63-6EE9-890E87EA666D}"/>
          </ac:spMkLst>
        </pc:spChg>
        <pc:spChg chg="add del mod">
          <ac:chgData name="Martin Hanker" userId="8f2a41b1-1bbf-45ee-9a50-f81af5648118" providerId="ADAL" clId="{131F6F5C-0D0C-5EA7-AB06-53D1AC0C65C9}" dt="2026-09-03T08:01:45.394" v="3973"/>
          <ac:spMkLst>
            <pc:docMk/>
            <pc:sldMk cId="4166414546" sldId="275"/>
            <ac:spMk id="10" creationId="{F33E1563-4905-38D1-B6A3-E0CA56DB48E0}"/>
          </ac:spMkLst>
        </pc:spChg>
        <pc:picChg chg="add del mod modCrop">
          <ac:chgData name="Martin Hanker" userId="8f2a41b1-1bbf-45ee-9a50-f81af5648118" providerId="ADAL" clId="{131F6F5C-0D0C-5EA7-AB06-53D1AC0C65C9}" dt="2026-09-02T20:26:43.702" v="494" actId="478"/>
          <ac:picMkLst>
            <pc:docMk/>
            <pc:sldMk cId="4166414546" sldId="275"/>
            <ac:picMk id="5" creationId="{93A9DB64-5081-371B-F469-B704085E1432}"/>
          </ac:picMkLst>
        </pc:picChg>
        <pc:picChg chg="add del mod ord modCrop">
          <ac:chgData name="Martin Hanker" userId="8f2a41b1-1bbf-45ee-9a50-f81af5648118" providerId="ADAL" clId="{131F6F5C-0D0C-5EA7-AB06-53D1AC0C65C9}" dt="2026-09-03T13:53:11.994" v="8587" actId="478"/>
          <ac:picMkLst>
            <pc:docMk/>
            <pc:sldMk cId="4166414546" sldId="275"/>
            <ac:picMk id="9" creationId="{6AED9FAF-44FB-AEFA-781D-08F3BF0498A1}"/>
          </ac:picMkLst>
        </pc:picChg>
      </pc:sldChg>
      <pc:sldChg chg="del">
        <pc:chgData name="Martin Hanker" userId="8f2a41b1-1bbf-45ee-9a50-f81af5648118" providerId="ADAL" clId="{131F6F5C-0D0C-5EA7-AB06-53D1AC0C65C9}" dt="2026-09-02T21:43:10.841" v="3762" actId="2696"/>
        <pc:sldMkLst>
          <pc:docMk/>
          <pc:sldMk cId="3460672463" sldId="279"/>
        </pc:sldMkLst>
      </pc:sldChg>
      <pc:sldChg chg="del">
        <pc:chgData name="Martin Hanker" userId="8f2a41b1-1bbf-45ee-9a50-f81af5648118" providerId="ADAL" clId="{131F6F5C-0D0C-5EA7-AB06-53D1AC0C65C9}" dt="2026-09-02T21:06:17.199" v="2191" actId="2696"/>
        <pc:sldMkLst>
          <pc:docMk/>
          <pc:sldMk cId="2613965123" sldId="280"/>
        </pc:sldMkLst>
      </pc:sldChg>
      <pc:sldChg chg="addSp delSp modSp mod">
        <pc:chgData name="Martin Hanker" userId="8f2a41b1-1bbf-45ee-9a50-f81af5648118" providerId="ADAL" clId="{131F6F5C-0D0C-5EA7-AB06-53D1AC0C65C9}" dt="2026-09-03T12:23:12.909" v="6043" actId="20577"/>
        <pc:sldMkLst>
          <pc:docMk/>
          <pc:sldMk cId="3032205662" sldId="282"/>
        </pc:sldMkLst>
        <pc:spChg chg="mod">
          <ac:chgData name="Martin Hanker" userId="8f2a41b1-1bbf-45ee-9a50-f81af5648118" providerId="ADAL" clId="{131F6F5C-0D0C-5EA7-AB06-53D1AC0C65C9}" dt="2026-09-03T12:23:12.909" v="6043" actId="20577"/>
          <ac:spMkLst>
            <pc:docMk/>
            <pc:sldMk cId="3032205662" sldId="282"/>
            <ac:spMk id="2" creationId="{49E9F063-B2C8-0F93-A57F-80D79199594F}"/>
          </ac:spMkLst>
        </pc:spChg>
        <pc:spChg chg="mod">
          <ac:chgData name="Martin Hanker" userId="8f2a41b1-1bbf-45ee-9a50-f81af5648118" providerId="ADAL" clId="{131F6F5C-0D0C-5EA7-AB06-53D1AC0C65C9}" dt="2026-09-03T10:23:05.652" v="4396" actId="20577"/>
          <ac:spMkLst>
            <pc:docMk/>
            <pc:sldMk cId="3032205662" sldId="282"/>
            <ac:spMk id="3" creationId="{59A53245-6A74-CBDC-18ED-7FF02ECBA67E}"/>
          </ac:spMkLst>
        </pc:spChg>
        <pc:spChg chg="del">
          <ac:chgData name="Martin Hanker" userId="8f2a41b1-1bbf-45ee-9a50-f81af5648118" providerId="ADAL" clId="{131F6F5C-0D0C-5EA7-AB06-53D1AC0C65C9}" dt="2026-09-03T08:42:12.106" v="4188"/>
          <ac:spMkLst>
            <pc:docMk/>
            <pc:sldMk cId="3032205662" sldId="282"/>
            <ac:spMk id="4" creationId="{92F53EC5-E2CE-A1EC-D80A-C34A586623C6}"/>
          </ac:spMkLst>
        </pc:spChg>
        <pc:picChg chg="del">
          <ac:chgData name="Martin Hanker" userId="8f2a41b1-1bbf-45ee-9a50-f81af5648118" providerId="ADAL" clId="{131F6F5C-0D0C-5EA7-AB06-53D1AC0C65C9}" dt="2026-09-03T08:41:58.437" v="4186" actId="478"/>
          <ac:picMkLst>
            <pc:docMk/>
            <pc:sldMk cId="3032205662" sldId="282"/>
            <ac:picMk id="5" creationId="{EC7EEF31-CCF8-E56A-CBC9-59C556A69B2B}"/>
          </ac:picMkLst>
        </pc:picChg>
        <pc:picChg chg="add mod ord">
          <ac:chgData name="Martin Hanker" userId="8f2a41b1-1bbf-45ee-9a50-f81af5648118" providerId="ADAL" clId="{131F6F5C-0D0C-5EA7-AB06-53D1AC0C65C9}" dt="2026-09-03T08:42:12.106" v="4188"/>
          <ac:picMkLst>
            <pc:docMk/>
            <pc:sldMk cId="3032205662" sldId="282"/>
            <ac:picMk id="7" creationId="{0F79D2AF-E5CE-819A-DA5F-56530AC392EA}"/>
          </ac:picMkLst>
        </pc:picChg>
      </pc:sldChg>
      <pc:sldChg chg="modSp mod ord modNotesTx">
        <pc:chgData name="Martin Hanker" userId="8f2a41b1-1bbf-45ee-9a50-f81af5648118" providerId="ADAL" clId="{131F6F5C-0D0C-5EA7-AB06-53D1AC0C65C9}" dt="2026-09-03T12:42:33.725" v="6198" actId="20577"/>
        <pc:sldMkLst>
          <pc:docMk/>
          <pc:sldMk cId="3275229077" sldId="287"/>
        </pc:sldMkLst>
        <pc:spChg chg="mod">
          <ac:chgData name="Martin Hanker" userId="8f2a41b1-1bbf-45ee-9a50-f81af5648118" providerId="ADAL" clId="{131F6F5C-0D0C-5EA7-AB06-53D1AC0C65C9}" dt="2026-09-02T21:33:01.775" v="3449" actId="20577"/>
          <ac:spMkLst>
            <pc:docMk/>
            <pc:sldMk cId="3275229077" sldId="287"/>
            <ac:spMk id="2" creationId="{2D5484E9-A78F-13AE-6E7F-8306942A9798}"/>
          </ac:spMkLst>
        </pc:spChg>
        <pc:spChg chg="mod">
          <ac:chgData name="Martin Hanker" userId="8f2a41b1-1bbf-45ee-9a50-f81af5648118" providerId="ADAL" clId="{131F6F5C-0D0C-5EA7-AB06-53D1AC0C65C9}" dt="2026-09-02T21:34:44.652" v="3467" actId="20577"/>
          <ac:spMkLst>
            <pc:docMk/>
            <pc:sldMk cId="3275229077" sldId="287"/>
            <ac:spMk id="3" creationId="{9D86A043-C9E5-0ED9-05AC-96EDF76D6B10}"/>
          </ac:spMkLst>
        </pc:spChg>
      </pc:sldChg>
      <pc:sldChg chg="del">
        <pc:chgData name="Martin Hanker" userId="8f2a41b1-1bbf-45ee-9a50-f81af5648118" providerId="ADAL" clId="{131F6F5C-0D0C-5EA7-AB06-53D1AC0C65C9}" dt="2026-09-02T21:24:45.834" v="3243" actId="2696"/>
        <pc:sldMkLst>
          <pc:docMk/>
          <pc:sldMk cId="3466130466" sldId="289"/>
        </pc:sldMkLst>
      </pc:sldChg>
      <pc:sldChg chg="add del">
        <pc:chgData name="Martin Hanker" userId="8f2a41b1-1bbf-45ee-9a50-f81af5648118" providerId="ADAL" clId="{131F6F5C-0D0C-5EA7-AB06-53D1AC0C65C9}" dt="2026-09-02T21:37:34.798" v="3492" actId="2696"/>
        <pc:sldMkLst>
          <pc:docMk/>
          <pc:sldMk cId="2330113208" sldId="291"/>
        </pc:sldMkLst>
      </pc:sldChg>
      <pc:sldChg chg="del">
        <pc:chgData name="Martin Hanker" userId="8f2a41b1-1bbf-45ee-9a50-f81af5648118" providerId="ADAL" clId="{131F6F5C-0D0C-5EA7-AB06-53D1AC0C65C9}" dt="2026-09-02T20:04:36.894" v="42" actId="2696"/>
        <pc:sldMkLst>
          <pc:docMk/>
          <pc:sldMk cId="370427415" sldId="292"/>
        </pc:sldMkLst>
      </pc:sldChg>
      <pc:sldChg chg="del">
        <pc:chgData name="Martin Hanker" userId="8f2a41b1-1bbf-45ee-9a50-f81af5648118" providerId="ADAL" clId="{131F6F5C-0D0C-5EA7-AB06-53D1AC0C65C9}" dt="2026-09-02T21:09:05.843" v="2224" actId="2696"/>
        <pc:sldMkLst>
          <pc:docMk/>
          <pc:sldMk cId="1242174432" sldId="293"/>
        </pc:sldMkLst>
      </pc:sldChg>
      <pc:sldChg chg="del">
        <pc:chgData name="Martin Hanker" userId="8f2a41b1-1bbf-45ee-9a50-f81af5648118" providerId="ADAL" clId="{131F6F5C-0D0C-5EA7-AB06-53D1AC0C65C9}" dt="2026-09-02T21:25:28.217" v="3244" actId="2696"/>
        <pc:sldMkLst>
          <pc:docMk/>
          <pc:sldMk cId="754168981" sldId="295"/>
        </pc:sldMkLst>
      </pc:sldChg>
      <pc:sldChg chg="del">
        <pc:chgData name="Martin Hanker" userId="8f2a41b1-1bbf-45ee-9a50-f81af5648118" providerId="ADAL" clId="{131F6F5C-0D0C-5EA7-AB06-53D1AC0C65C9}" dt="2026-09-02T21:43:09.296" v="3761" actId="2696"/>
        <pc:sldMkLst>
          <pc:docMk/>
          <pc:sldMk cId="956474019" sldId="296"/>
        </pc:sldMkLst>
      </pc:sldChg>
      <pc:sldChg chg="del">
        <pc:chgData name="Martin Hanker" userId="8f2a41b1-1bbf-45ee-9a50-f81af5648118" providerId="ADAL" clId="{131F6F5C-0D0C-5EA7-AB06-53D1AC0C65C9}" dt="2026-09-02T21:42:51.212" v="3759" actId="2696"/>
        <pc:sldMkLst>
          <pc:docMk/>
          <pc:sldMk cId="3013750364" sldId="297"/>
        </pc:sldMkLst>
      </pc:sldChg>
      <pc:sldChg chg="del">
        <pc:chgData name="Martin Hanker" userId="8f2a41b1-1bbf-45ee-9a50-f81af5648118" providerId="ADAL" clId="{131F6F5C-0D0C-5EA7-AB06-53D1AC0C65C9}" dt="2026-09-02T21:43:11.924" v="3763" actId="2696"/>
        <pc:sldMkLst>
          <pc:docMk/>
          <pc:sldMk cId="3435326873" sldId="298"/>
        </pc:sldMkLst>
      </pc:sldChg>
      <pc:sldChg chg="del">
        <pc:chgData name="Martin Hanker" userId="8f2a41b1-1bbf-45ee-9a50-f81af5648118" providerId="ADAL" clId="{131F6F5C-0D0C-5EA7-AB06-53D1AC0C65C9}" dt="2026-09-02T21:12:51.345" v="2457" actId="2696"/>
        <pc:sldMkLst>
          <pc:docMk/>
          <pc:sldMk cId="3997604206" sldId="299"/>
        </pc:sldMkLst>
      </pc:sldChg>
      <pc:sldChg chg="modSp mod ord modNotesTx">
        <pc:chgData name="Martin Hanker" userId="8f2a41b1-1bbf-45ee-9a50-f81af5648118" providerId="ADAL" clId="{131F6F5C-0D0C-5EA7-AB06-53D1AC0C65C9}" dt="2026-09-03T10:30:27.964" v="4798" actId="20577"/>
        <pc:sldMkLst>
          <pc:docMk/>
          <pc:sldMk cId="2263446492" sldId="300"/>
        </pc:sldMkLst>
        <pc:spChg chg="mod">
          <ac:chgData name="Martin Hanker" userId="8f2a41b1-1bbf-45ee-9a50-f81af5648118" providerId="ADAL" clId="{131F6F5C-0D0C-5EA7-AB06-53D1AC0C65C9}" dt="2026-09-03T10:30:27.964" v="4798" actId="20577"/>
          <ac:spMkLst>
            <pc:docMk/>
            <pc:sldMk cId="2263446492" sldId="300"/>
            <ac:spMk id="2" creationId="{FEEA1C8A-A1A7-E81C-BBCB-3A2CC96FF6EF}"/>
          </ac:spMkLst>
        </pc:spChg>
        <pc:spChg chg="mod">
          <ac:chgData name="Martin Hanker" userId="8f2a41b1-1bbf-45ee-9a50-f81af5648118" providerId="ADAL" clId="{131F6F5C-0D0C-5EA7-AB06-53D1AC0C65C9}" dt="2026-09-03T10:30:13.818" v="4781" actId="113"/>
          <ac:spMkLst>
            <pc:docMk/>
            <pc:sldMk cId="2263446492" sldId="300"/>
            <ac:spMk id="3" creationId="{CEBB018B-BF42-1A5D-5EF2-BEBF581DFC52}"/>
          </ac:spMkLst>
        </pc:spChg>
      </pc:sldChg>
      <pc:sldChg chg="del">
        <pc:chgData name="Martin Hanker" userId="8f2a41b1-1bbf-45ee-9a50-f81af5648118" providerId="ADAL" clId="{131F6F5C-0D0C-5EA7-AB06-53D1AC0C65C9}" dt="2026-09-02T21:13:01.071" v="2458" actId="2696"/>
        <pc:sldMkLst>
          <pc:docMk/>
          <pc:sldMk cId="2049186488" sldId="301"/>
        </pc:sldMkLst>
      </pc:sldChg>
      <pc:sldChg chg="addSp delSp modSp mod ord modNotesTx">
        <pc:chgData name="Martin Hanker" userId="8f2a41b1-1bbf-45ee-9a50-f81af5648118" providerId="ADAL" clId="{131F6F5C-0D0C-5EA7-AB06-53D1AC0C65C9}" dt="2026-09-03T12:42:26.375" v="6196" actId="20577"/>
        <pc:sldMkLst>
          <pc:docMk/>
          <pc:sldMk cId="1026874399" sldId="302"/>
        </pc:sldMkLst>
        <pc:spChg chg="mod">
          <ac:chgData name="Martin Hanker" userId="8f2a41b1-1bbf-45ee-9a50-f81af5648118" providerId="ADAL" clId="{131F6F5C-0D0C-5EA7-AB06-53D1AC0C65C9}" dt="2026-09-03T10:35:36.660" v="5041" actId="27636"/>
          <ac:spMkLst>
            <pc:docMk/>
            <pc:sldMk cId="1026874399" sldId="302"/>
            <ac:spMk id="2" creationId="{6F028CF6-D564-21E0-B096-70F03C6E06E3}"/>
          </ac:spMkLst>
        </pc:spChg>
        <pc:picChg chg="add del mod">
          <ac:chgData name="Martin Hanker" userId="8f2a41b1-1bbf-45ee-9a50-f81af5648118" providerId="ADAL" clId="{131F6F5C-0D0C-5EA7-AB06-53D1AC0C65C9}" dt="2026-09-03T10:33:25.545" v="4933" actId="478"/>
          <ac:picMkLst>
            <pc:docMk/>
            <pc:sldMk cId="1026874399" sldId="302"/>
            <ac:picMk id="4" creationId="{83D5C226-D863-7170-06FE-63EAFC1C31F7}"/>
          </ac:picMkLst>
        </pc:picChg>
      </pc:sldChg>
      <pc:sldChg chg="add del">
        <pc:chgData name="Martin Hanker" userId="8f2a41b1-1bbf-45ee-9a50-f81af5648118" providerId="ADAL" clId="{131F6F5C-0D0C-5EA7-AB06-53D1AC0C65C9}" dt="2026-09-02T21:13:04.998" v="2459" actId="2696"/>
        <pc:sldMkLst>
          <pc:docMk/>
          <pc:sldMk cId="1949775550" sldId="303"/>
        </pc:sldMkLst>
      </pc:sldChg>
      <pc:sldChg chg="del">
        <pc:chgData name="Martin Hanker" userId="8f2a41b1-1bbf-45ee-9a50-f81af5648118" providerId="ADAL" clId="{131F6F5C-0D0C-5EA7-AB06-53D1AC0C65C9}" dt="2026-09-02T20:59:52.090" v="1821" actId="2696"/>
        <pc:sldMkLst>
          <pc:docMk/>
          <pc:sldMk cId="800838923" sldId="304"/>
        </pc:sldMkLst>
      </pc:sldChg>
      <pc:sldChg chg="addSp delSp modSp mod modNotesTx">
        <pc:chgData name="Martin Hanker" userId="8f2a41b1-1bbf-45ee-9a50-f81af5648118" providerId="ADAL" clId="{131F6F5C-0D0C-5EA7-AB06-53D1AC0C65C9}" dt="2026-09-03T14:56:40.467" v="8599" actId="1035"/>
        <pc:sldMkLst>
          <pc:docMk/>
          <pc:sldMk cId="622988750" sldId="306"/>
        </pc:sldMkLst>
        <pc:spChg chg="mod">
          <ac:chgData name="Martin Hanker" userId="8f2a41b1-1bbf-45ee-9a50-f81af5648118" providerId="ADAL" clId="{131F6F5C-0D0C-5EA7-AB06-53D1AC0C65C9}" dt="2026-09-03T13:40:03.209" v="8160" actId="113"/>
          <ac:spMkLst>
            <pc:docMk/>
            <pc:sldMk cId="622988750" sldId="306"/>
            <ac:spMk id="2" creationId="{87CB192F-A478-312B-56C6-19AAC41A04C3}"/>
          </ac:spMkLst>
        </pc:spChg>
        <pc:spChg chg="mod">
          <ac:chgData name="Martin Hanker" userId="8f2a41b1-1bbf-45ee-9a50-f81af5648118" providerId="ADAL" clId="{131F6F5C-0D0C-5EA7-AB06-53D1AC0C65C9}" dt="2026-09-03T09:04:26.917" v="4337" actId="20577"/>
          <ac:spMkLst>
            <pc:docMk/>
            <pc:sldMk cId="622988750" sldId="306"/>
            <ac:spMk id="3" creationId="{5CCFDFD8-293D-D211-D74B-B75CCDDC4954}"/>
          </ac:spMkLst>
        </pc:spChg>
        <pc:spChg chg="del">
          <ac:chgData name="Martin Hanker" userId="8f2a41b1-1bbf-45ee-9a50-f81af5648118" providerId="ADAL" clId="{131F6F5C-0D0C-5EA7-AB06-53D1AC0C65C9}" dt="2026-09-03T09:08:49.684" v="4342"/>
          <ac:spMkLst>
            <pc:docMk/>
            <pc:sldMk cId="622988750" sldId="306"/>
            <ac:spMk id="4" creationId="{C00A92D8-35E9-0E52-E6BC-02F6FF088764}"/>
          </ac:spMkLst>
        </pc:spChg>
        <pc:spChg chg="add del mod">
          <ac:chgData name="Martin Hanker" userId="8f2a41b1-1bbf-45ee-9a50-f81af5648118" providerId="ADAL" clId="{131F6F5C-0D0C-5EA7-AB06-53D1AC0C65C9}" dt="2026-09-03T13:45:56.333" v="8403" actId="478"/>
          <ac:spMkLst>
            <pc:docMk/>
            <pc:sldMk cId="622988750" sldId="306"/>
            <ac:spMk id="11" creationId="{6F8E42B6-0F9C-9932-BD7F-33D7B3A15C1B}"/>
          </ac:spMkLst>
        </pc:spChg>
        <pc:graphicFrameChg chg="add mod modGraphic">
          <ac:chgData name="Martin Hanker" userId="8f2a41b1-1bbf-45ee-9a50-f81af5648118" providerId="ADAL" clId="{131F6F5C-0D0C-5EA7-AB06-53D1AC0C65C9}" dt="2026-09-03T14:56:40.467" v="8599" actId="1035"/>
          <ac:graphicFrameMkLst>
            <pc:docMk/>
            <pc:sldMk cId="622988750" sldId="306"/>
            <ac:graphicFrameMk id="9" creationId="{578C3045-7481-E7BA-C409-5D247589D690}"/>
          </ac:graphicFrameMkLst>
        </pc:graphicFrameChg>
        <pc:picChg chg="del mod modCrop">
          <ac:chgData name="Martin Hanker" userId="8f2a41b1-1bbf-45ee-9a50-f81af5648118" providerId="ADAL" clId="{131F6F5C-0D0C-5EA7-AB06-53D1AC0C65C9}" dt="2026-09-03T09:08:46.647" v="4340" actId="478"/>
          <ac:picMkLst>
            <pc:docMk/>
            <pc:sldMk cId="622988750" sldId="306"/>
            <ac:picMk id="5" creationId="{B8056FB3-E7CB-911F-FEF5-E758161C97AE}"/>
          </ac:picMkLst>
        </pc:picChg>
        <pc:picChg chg="del">
          <ac:chgData name="Martin Hanker" userId="8f2a41b1-1bbf-45ee-9a50-f81af5648118" providerId="ADAL" clId="{131F6F5C-0D0C-5EA7-AB06-53D1AC0C65C9}" dt="2026-09-03T09:08:45.542" v="4339" actId="478"/>
          <ac:picMkLst>
            <pc:docMk/>
            <pc:sldMk cId="622988750" sldId="306"/>
            <ac:picMk id="6" creationId="{75AD503B-C156-63C6-ABBA-4D657BF493C6}"/>
          </ac:picMkLst>
        </pc:picChg>
        <pc:picChg chg="add del mod ord">
          <ac:chgData name="Martin Hanker" userId="8f2a41b1-1bbf-45ee-9a50-f81af5648118" providerId="ADAL" clId="{131F6F5C-0D0C-5EA7-AB06-53D1AC0C65C9}" dt="2026-09-03T13:45:53.564" v="8402" actId="478"/>
          <ac:picMkLst>
            <pc:docMk/>
            <pc:sldMk cId="622988750" sldId="306"/>
            <ac:picMk id="8" creationId="{33C39A84-2588-DDC3-E21D-0FCFF29CEC67}"/>
          </ac:picMkLst>
        </pc:picChg>
      </pc:sldChg>
      <pc:sldChg chg="del">
        <pc:chgData name="Martin Hanker" userId="8f2a41b1-1bbf-45ee-9a50-f81af5648118" providerId="ADAL" clId="{131F6F5C-0D0C-5EA7-AB06-53D1AC0C65C9}" dt="2026-09-02T21:43:07.048" v="3760" actId="2696"/>
        <pc:sldMkLst>
          <pc:docMk/>
          <pc:sldMk cId="1631962660" sldId="307"/>
        </pc:sldMkLst>
      </pc:sldChg>
      <pc:sldChg chg="addSp delSp modSp new mod ord">
        <pc:chgData name="Martin Hanker" userId="8f2a41b1-1bbf-45ee-9a50-f81af5648118" providerId="ADAL" clId="{131F6F5C-0D0C-5EA7-AB06-53D1AC0C65C9}" dt="2026-09-03T13:31:09.343" v="7988" actId="20577"/>
        <pc:sldMkLst>
          <pc:docMk/>
          <pc:sldMk cId="2943532705" sldId="308"/>
        </pc:sldMkLst>
        <pc:spChg chg="mod">
          <ac:chgData name="Martin Hanker" userId="8f2a41b1-1bbf-45ee-9a50-f81af5648118" providerId="ADAL" clId="{131F6F5C-0D0C-5EA7-AB06-53D1AC0C65C9}" dt="2026-09-03T13:31:09.343" v="7988" actId="20577"/>
          <ac:spMkLst>
            <pc:docMk/>
            <pc:sldMk cId="2943532705" sldId="308"/>
            <ac:spMk id="2" creationId="{D9A91A6F-1AD0-B962-A2C2-D5F462650849}"/>
          </ac:spMkLst>
        </pc:spChg>
        <pc:graphicFrameChg chg="add del mod modGraphic">
          <ac:chgData name="Martin Hanker" userId="8f2a41b1-1bbf-45ee-9a50-f81af5648118" providerId="ADAL" clId="{131F6F5C-0D0C-5EA7-AB06-53D1AC0C65C9}" dt="2026-09-02T20:10:57.392" v="164" actId="478"/>
          <ac:graphicFrameMkLst>
            <pc:docMk/>
            <pc:sldMk cId="2943532705" sldId="308"/>
            <ac:graphicFrameMk id="3" creationId="{870DADDC-383E-ECDB-8403-40B24E2954E0}"/>
          </ac:graphicFrameMkLst>
        </pc:graphicFrameChg>
        <pc:graphicFrameChg chg="add del modGraphic">
          <ac:chgData name="Martin Hanker" userId="8f2a41b1-1bbf-45ee-9a50-f81af5648118" providerId="ADAL" clId="{131F6F5C-0D0C-5EA7-AB06-53D1AC0C65C9}" dt="2026-09-02T20:10:35.561" v="162" actId="478"/>
          <ac:graphicFrameMkLst>
            <pc:docMk/>
            <pc:sldMk cId="2943532705" sldId="308"/>
            <ac:graphicFrameMk id="4" creationId="{4446645A-84CB-CF08-422C-41CC74A35BBD}"/>
          </ac:graphicFrameMkLst>
        </pc:graphicFrameChg>
      </pc:sldChg>
      <pc:sldChg chg="modSp new mod ord">
        <pc:chgData name="Martin Hanker" userId="8f2a41b1-1bbf-45ee-9a50-f81af5648118" providerId="ADAL" clId="{131F6F5C-0D0C-5EA7-AB06-53D1AC0C65C9}" dt="2026-09-03T08:08:01.370" v="4010" actId="20577"/>
        <pc:sldMkLst>
          <pc:docMk/>
          <pc:sldMk cId="2829819848" sldId="309"/>
        </pc:sldMkLst>
        <pc:spChg chg="mod">
          <ac:chgData name="Martin Hanker" userId="8f2a41b1-1bbf-45ee-9a50-f81af5648118" providerId="ADAL" clId="{131F6F5C-0D0C-5EA7-AB06-53D1AC0C65C9}" dt="2026-09-03T08:08:01.370" v="4010" actId="20577"/>
          <ac:spMkLst>
            <pc:docMk/>
            <pc:sldMk cId="2829819848" sldId="309"/>
            <ac:spMk id="2" creationId="{B4717F82-21FA-C6E6-F733-EAF7426A439F}"/>
          </ac:spMkLst>
        </pc:spChg>
      </pc:sldChg>
      <pc:sldChg chg="modSp add mod ord">
        <pc:chgData name="Martin Hanker" userId="8f2a41b1-1bbf-45ee-9a50-f81af5648118" providerId="ADAL" clId="{131F6F5C-0D0C-5EA7-AB06-53D1AC0C65C9}" dt="2026-09-03T10:30:55.208" v="4802" actId="20577"/>
        <pc:sldMkLst>
          <pc:docMk/>
          <pc:sldMk cId="635734125" sldId="310"/>
        </pc:sldMkLst>
        <pc:spChg chg="mod">
          <ac:chgData name="Martin Hanker" userId="8f2a41b1-1bbf-45ee-9a50-f81af5648118" providerId="ADAL" clId="{131F6F5C-0D0C-5EA7-AB06-53D1AC0C65C9}" dt="2026-09-02T21:30:21.135" v="3373" actId="20577"/>
          <ac:spMkLst>
            <pc:docMk/>
            <pc:sldMk cId="635734125" sldId="310"/>
            <ac:spMk id="2" creationId="{8726BF9A-4F2E-3FEF-4CB7-9390BD3B880E}"/>
          </ac:spMkLst>
        </pc:spChg>
        <pc:spChg chg="mod">
          <ac:chgData name="Martin Hanker" userId="8f2a41b1-1bbf-45ee-9a50-f81af5648118" providerId="ADAL" clId="{131F6F5C-0D0C-5EA7-AB06-53D1AC0C65C9}" dt="2026-09-03T10:30:55.208" v="4802" actId="20577"/>
          <ac:spMkLst>
            <pc:docMk/>
            <pc:sldMk cId="635734125" sldId="310"/>
            <ac:spMk id="3" creationId="{D3C03F57-59E9-D084-5BBD-339D406A6B38}"/>
          </ac:spMkLst>
        </pc:spChg>
      </pc:sldChg>
      <pc:sldChg chg="modSp new mod">
        <pc:chgData name="Martin Hanker" userId="8f2a41b1-1bbf-45ee-9a50-f81af5648118" providerId="ADAL" clId="{131F6F5C-0D0C-5EA7-AB06-53D1AC0C65C9}" dt="2026-09-03T13:30:52.552" v="7980" actId="14100"/>
        <pc:sldMkLst>
          <pc:docMk/>
          <pc:sldMk cId="1651110490" sldId="311"/>
        </pc:sldMkLst>
        <pc:spChg chg="mod">
          <ac:chgData name="Martin Hanker" userId="8f2a41b1-1bbf-45ee-9a50-f81af5648118" providerId="ADAL" clId="{131F6F5C-0D0C-5EA7-AB06-53D1AC0C65C9}" dt="2026-09-03T13:30:52.552" v="7980" actId="14100"/>
          <ac:spMkLst>
            <pc:docMk/>
            <pc:sldMk cId="1651110490" sldId="311"/>
            <ac:spMk id="2" creationId="{3093CCF2-8221-CBE2-D439-03BFF806172C}"/>
          </ac:spMkLst>
        </pc:spChg>
      </pc:sldChg>
      <pc:sldChg chg="addSp delSp modSp new mod modClrScheme chgLayout modNotesTx">
        <pc:chgData name="Martin Hanker" userId="8f2a41b1-1bbf-45ee-9a50-f81af5648118" providerId="ADAL" clId="{131F6F5C-0D0C-5EA7-AB06-53D1AC0C65C9}" dt="2026-09-03T13:32:08.549" v="8010" actId="20577"/>
        <pc:sldMkLst>
          <pc:docMk/>
          <pc:sldMk cId="166902147" sldId="312"/>
        </pc:sldMkLst>
        <pc:spChg chg="del">
          <ac:chgData name="Martin Hanker" userId="8f2a41b1-1bbf-45ee-9a50-f81af5648118" providerId="ADAL" clId="{131F6F5C-0D0C-5EA7-AB06-53D1AC0C65C9}" dt="2026-09-02T21:09:53.958" v="2228" actId="700"/>
          <ac:spMkLst>
            <pc:docMk/>
            <pc:sldMk cId="166902147" sldId="312"/>
            <ac:spMk id="2" creationId="{127D8B87-B1D2-CAF1-05F9-3DD0ECD4BF0E}"/>
          </ac:spMkLst>
        </pc:spChg>
        <pc:spChg chg="del mod ord">
          <ac:chgData name="Martin Hanker" userId="8f2a41b1-1bbf-45ee-9a50-f81af5648118" providerId="ADAL" clId="{131F6F5C-0D0C-5EA7-AB06-53D1AC0C65C9}" dt="2026-09-02T21:09:53.958" v="2228" actId="700"/>
          <ac:spMkLst>
            <pc:docMk/>
            <pc:sldMk cId="166902147" sldId="312"/>
            <ac:spMk id="3" creationId="{64A8A7FC-299D-86F8-6CB5-FC38168ECD1A}"/>
          </ac:spMkLst>
        </pc:spChg>
        <pc:spChg chg="del mod ord">
          <ac:chgData name="Martin Hanker" userId="8f2a41b1-1bbf-45ee-9a50-f81af5648118" providerId="ADAL" clId="{131F6F5C-0D0C-5EA7-AB06-53D1AC0C65C9}" dt="2026-09-02T21:09:53.958" v="2228" actId="700"/>
          <ac:spMkLst>
            <pc:docMk/>
            <pc:sldMk cId="166902147" sldId="312"/>
            <ac:spMk id="4" creationId="{92C86B00-F236-2AEB-21B2-3DE0EB113E8D}"/>
          </ac:spMkLst>
        </pc:spChg>
        <pc:spChg chg="add mod ord">
          <ac:chgData name="Martin Hanker" userId="8f2a41b1-1bbf-45ee-9a50-f81af5648118" providerId="ADAL" clId="{131F6F5C-0D0C-5EA7-AB06-53D1AC0C65C9}" dt="2026-09-02T21:22:16.738" v="3170" actId="26606"/>
          <ac:spMkLst>
            <pc:docMk/>
            <pc:sldMk cId="166902147" sldId="312"/>
            <ac:spMk id="5" creationId="{0C92527E-74A9-8DFF-943F-E3A8704F17CF}"/>
          </ac:spMkLst>
        </pc:spChg>
        <pc:spChg chg="add mod ord">
          <ac:chgData name="Martin Hanker" userId="8f2a41b1-1bbf-45ee-9a50-f81af5648118" providerId="ADAL" clId="{131F6F5C-0D0C-5EA7-AB06-53D1AC0C65C9}" dt="2026-09-03T13:32:08.549" v="8010" actId="20577"/>
          <ac:spMkLst>
            <pc:docMk/>
            <pc:sldMk cId="166902147" sldId="312"/>
            <ac:spMk id="6" creationId="{87FE9A7B-E9D9-DF41-7D45-766402EF701E}"/>
          </ac:spMkLst>
        </pc:spChg>
        <pc:spChg chg="add del mod ord">
          <ac:chgData name="Martin Hanker" userId="8f2a41b1-1bbf-45ee-9a50-f81af5648118" providerId="ADAL" clId="{131F6F5C-0D0C-5EA7-AB06-53D1AC0C65C9}" dt="2026-09-02T21:22:16.738" v="3170" actId="26606"/>
          <ac:spMkLst>
            <pc:docMk/>
            <pc:sldMk cId="166902147" sldId="312"/>
            <ac:spMk id="7" creationId="{9AFB1AAC-01BE-11CE-E97C-74056D70283F}"/>
          </ac:spMkLst>
        </pc:spChg>
        <pc:picChg chg="add mod ord">
          <ac:chgData name="Martin Hanker" userId="8f2a41b1-1bbf-45ee-9a50-f81af5648118" providerId="ADAL" clId="{131F6F5C-0D0C-5EA7-AB06-53D1AC0C65C9}" dt="2026-09-02T21:22:16.738" v="3170" actId="26606"/>
          <ac:picMkLst>
            <pc:docMk/>
            <pc:sldMk cId="166902147" sldId="312"/>
            <ac:picMk id="8" creationId="{6F8BF6AA-FA5B-3AF7-51CF-C4AF509D82DC}"/>
          </ac:picMkLst>
        </pc:picChg>
      </pc:sldChg>
      <pc:sldChg chg="modSp new mod modNotesTx">
        <pc:chgData name="Martin Hanker" userId="8f2a41b1-1bbf-45ee-9a50-f81af5648118" providerId="ADAL" clId="{131F6F5C-0D0C-5EA7-AB06-53D1AC0C65C9}" dt="2026-09-03T13:31:46.234" v="7997" actId="1076"/>
        <pc:sldMkLst>
          <pc:docMk/>
          <pc:sldMk cId="1130864038" sldId="313"/>
        </pc:sldMkLst>
        <pc:spChg chg="mod">
          <ac:chgData name="Martin Hanker" userId="8f2a41b1-1bbf-45ee-9a50-f81af5648118" providerId="ADAL" clId="{131F6F5C-0D0C-5EA7-AB06-53D1AC0C65C9}" dt="2026-09-03T13:31:46.234" v="7997" actId="1076"/>
          <ac:spMkLst>
            <pc:docMk/>
            <pc:sldMk cId="1130864038" sldId="313"/>
            <ac:spMk id="2" creationId="{221C5027-E1C7-C213-98DA-BCA68DC7306A}"/>
          </ac:spMkLst>
        </pc:spChg>
      </pc:sldChg>
      <pc:sldChg chg="addSp delSp modSp new mod">
        <pc:chgData name="Martin Hanker" userId="8f2a41b1-1bbf-45ee-9a50-f81af5648118" providerId="ADAL" clId="{131F6F5C-0D0C-5EA7-AB06-53D1AC0C65C9}" dt="2026-09-03T12:40:35.994" v="6176" actId="18131"/>
        <pc:sldMkLst>
          <pc:docMk/>
          <pc:sldMk cId="3696885947" sldId="314"/>
        </pc:sldMkLst>
        <pc:spChg chg="del">
          <ac:chgData name="Martin Hanker" userId="8f2a41b1-1bbf-45ee-9a50-f81af5648118" providerId="ADAL" clId="{131F6F5C-0D0C-5EA7-AB06-53D1AC0C65C9}" dt="2026-09-03T07:51:35.965" v="3919"/>
          <ac:spMkLst>
            <pc:docMk/>
            <pc:sldMk cId="3696885947" sldId="314"/>
            <ac:spMk id="2" creationId="{75169DA7-8D50-6989-6E7D-DA0E2C265061}"/>
          </ac:spMkLst>
        </pc:spChg>
        <pc:spChg chg="mod">
          <ac:chgData name="Martin Hanker" userId="8f2a41b1-1bbf-45ee-9a50-f81af5648118" providerId="ADAL" clId="{131F6F5C-0D0C-5EA7-AB06-53D1AC0C65C9}" dt="2026-09-03T10:40:02.742" v="5244" actId="1035"/>
          <ac:spMkLst>
            <pc:docMk/>
            <pc:sldMk cId="3696885947" sldId="314"/>
            <ac:spMk id="3" creationId="{DA4EC566-0457-C960-6A58-7099B33520D8}"/>
          </ac:spMkLst>
        </pc:spChg>
        <pc:spChg chg="mod">
          <ac:chgData name="Martin Hanker" userId="8f2a41b1-1bbf-45ee-9a50-f81af5648118" providerId="ADAL" clId="{131F6F5C-0D0C-5EA7-AB06-53D1AC0C65C9}" dt="2026-09-03T10:44:41.402" v="5576" actId="20577"/>
          <ac:spMkLst>
            <pc:docMk/>
            <pc:sldMk cId="3696885947" sldId="314"/>
            <ac:spMk id="4" creationId="{3D6CA9EB-B9F4-9BCA-5397-131B3882718B}"/>
          </ac:spMkLst>
        </pc:spChg>
        <pc:spChg chg="add del mod">
          <ac:chgData name="Martin Hanker" userId="8f2a41b1-1bbf-45ee-9a50-f81af5648118" providerId="ADAL" clId="{131F6F5C-0D0C-5EA7-AB06-53D1AC0C65C9}" dt="2026-09-03T11:15:06.550" v="5638"/>
          <ac:spMkLst>
            <pc:docMk/>
            <pc:sldMk cId="3696885947" sldId="314"/>
            <ac:spMk id="8" creationId="{0A7AEE99-F69C-413A-A34E-F3E38A1ABBBA}"/>
          </ac:spMkLst>
        </pc:spChg>
        <pc:spChg chg="add del mod">
          <ac:chgData name="Martin Hanker" userId="8f2a41b1-1bbf-45ee-9a50-f81af5648118" providerId="ADAL" clId="{131F6F5C-0D0C-5EA7-AB06-53D1AC0C65C9}" dt="2026-09-03T12:37:41.203" v="6054"/>
          <ac:spMkLst>
            <pc:docMk/>
            <pc:sldMk cId="3696885947" sldId="314"/>
            <ac:spMk id="12" creationId="{1C0C51BC-8DE5-7925-9C51-EFEFED0BF110}"/>
          </ac:spMkLst>
        </pc:spChg>
        <pc:spChg chg="add del mod">
          <ac:chgData name="Martin Hanker" userId="8f2a41b1-1bbf-45ee-9a50-f81af5648118" providerId="ADAL" clId="{131F6F5C-0D0C-5EA7-AB06-53D1AC0C65C9}" dt="2026-09-03T12:40:19.428" v="6174" actId="11529"/>
          <ac:spMkLst>
            <pc:docMk/>
            <pc:sldMk cId="3696885947" sldId="314"/>
            <ac:spMk id="15" creationId="{2AF31126-06E1-6C62-B34F-D4DF0452A486}"/>
          </ac:spMkLst>
        </pc:spChg>
        <pc:picChg chg="add del mod ord modCrop">
          <ac:chgData name="Martin Hanker" userId="8f2a41b1-1bbf-45ee-9a50-f81af5648118" providerId="ADAL" clId="{131F6F5C-0D0C-5EA7-AB06-53D1AC0C65C9}" dt="2026-09-03T11:15:02.788" v="5636" actId="478"/>
          <ac:picMkLst>
            <pc:docMk/>
            <pc:sldMk cId="3696885947" sldId="314"/>
            <ac:picMk id="6" creationId="{4DDBF648-EEDC-295F-9604-3D29334CC66B}"/>
          </ac:picMkLst>
        </pc:picChg>
        <pc:picChg chg="add del mod ord">
          <ac:chgData name="Martin Hanker" userId="8f2a41b1-1bbf-45ee-9a50-f81af5648118" providerId="ADAL" clId="{131F6F5C-0D0C-5EA7-AB06-53D1AC0C65C9}" dt="2026-09-03T12:37:38.730" v="6052" actId="478"/>
          <ac:picMkLst>
            <pc:docMk/>
            <pc:sldMk cId="3696885947" sldId="314"/>
            <ac:picMk id="10" creationId="{458FDBD7-DBD0-8FA2-4322-E683ED376C5F}"/>
          </ac:picMkLst>
        </pc:picChg>
        <pc:picChg chg="add mod ord modCrop">
          <ac:chgData name="Martin Hanker" userId="8f2a41b1-1bbf-45ee-9a50-f81af5648118" providerId="ADAL" clId="{131F6F5C-0D0C-5EA7-AB06-53D1AC0C65C9}" dt="2026-09-03T12:40:35.994" v="6176" actId="18131"/>
          <ac:picMkLst>
            <pc:docMk/>
            <pc:sldMk cId="3696885947" sldId="314"/>
            <ac:picMk id="14" creationId="{61F2357D-A7DA-61F3-4378-244FC45F91DB}"/>
          </ac:picMkLst>
        </pc:picChg>
      </pc:sldChg>
      <pc:sldChg chg="modSp new mod">
        <pc:chgData name="Martin Hanker" userId="8f2a41b1-1bbf-45ee-9a50-f81af5648118" providerId="ADAL" clId="{131F6F5C-0D0C-5EA7-AB06-53D1AC0C65C9}" dt="2026-09-03T08:12:48.619" v="4059" actId="20577"/>
        <pc:sldMkLst>
          <pc:docMk/>
          <pc:sldMk cId="115799273" sldId="315"/>
        </pc:sldMkLst>
        <pc:spChg chg="mod">
          <ac:chgData name="Martin Hanker" userId="8f2a41b1-1bbf-45ee-9a50-f81af5648118" providerId="ADAL" clId="{131F6F5C-0D0C-5EA7-AB06-53D1AC0C65C9}" dt="2026-09-03T08:12:48.619" v="4059" actId="20577"/>
          <ac:spMkLst>
            <pc:docMk/>
            <pc:sldMk cId="115799273" sldId="315"/>
            <ac:spMk id="2" creationId="{1F204F7C-1513-DE52-730D-52910F4FC12E}"/>
          </ac:spMkLst>
        </pc:spChg>
      </pc:sldChg>
      <pc:sldChg chg="modSp new mod modNotesTx">
        <pc:chgData name="Martin Hanker" userId="8f2a41b1-1bbf-45ee-9a50-f81af5648118" providerId="ADAL" clId="{131F6F5C-0D0C-5EA7-AB06-53D1AC0C65C9}" dt="2026-09-03T10:32:27.684" v="4880" actId="20577"/>
        <pc:sldMkLst>
          <pc:docMk/>
          <pc:sldMk cId="1644051578" sldId="316"/>
        </pc:sldMkLst>
        <pc:spChg chg="mod">
          <ac:chgData name="Martin Hanker" userId="8f2a41b1-1bbf-45ee-9a50-f81af5648118" providerId="ADAL" clId="{131F6F5C-0D0C-5EA7-AB06-53D1AC0C65C9}" dt="2026-09-02T21:31:56.383" v="3437" actId="20577"/>
          <ac:spMkLst>
            <pc:docMk/>
            <pc:sldMk cId="1644051578" sldId="316"/>
            <ac:spMk id="2" creationId="{C75FC143-188A-463A-54D5-5E35ED4E6EA3}"/>
          </ac:spMkLst>
        </pc:spChg>
      </pc:sldChg>
      <pc:sldChg chg="addSp delSp modSp new mod">
        <pc:chgData name="Martin Hanker" userId="8f2a41b1-1bbf-45ee-9a50-f81af5648118" providerId="ADAL" clId="{131F6F5C-0D0C-5EA7-AB06-53D1AC0C65C9}" dt="2026-09-03T13:51:16.005" v="8561" actId="27636"/>
        <pc:sldMkLst>
          <pc:docMk/>
          <pc:sldMk cId="2039755988" sldId="317"/>
        </pc:sldMkLst>
        <pc:spChg chg="del">
          <ac:chgData name="Martin Hanker" userId="8f2a41b1-1bbf-45ee-9a50-f81af5648118" providerId="ADAL" clId="{131F6F5C-0D0C-5EA7-AB06-53D1AC0C65C9}" dt="2026-09-03T13:29:46.469" v="7971"/>
          <ac:spMkLst>
            <pc:docMk/>
            <pc:sldMk cId="2039755988" sldId="317"/>
            <ac:spMk id="2" creationId="{F3CE05A6-E650-6BBD-C745-EC046C0A336B}"/>
          </ac:spMkLst>
        </pc:spChg>
        <pc:spChg chg="mod">
          <ac:chgData name="Martin Hanker" userId="8f2a41b1-1bbf-45ee-9a50-f81af5648118" providerId="ADAL" clId="{131F6F5C-0D0C-5EA7-AB06-53D1AC0C65C9}" dt="2026-09-02T21:38:04.163" v="3495" actId="14100"/>
          <ac:spMkLst>
            <pc:docMk/>
            <pc:sldMk cId="2039755988" sldId="317"/>
            <ac:spMk id="3" creationId="{E1990BBD-A110-D0D3-DA42-B968F9336366}"/>
          </ac:spMkLst>
        </pc:spChg>
        <pc:spChg chg="mod">
          <ac:chgData name="Martin Hanker" userId="8f2a41b1-1bbf-45ee-9a50-f81af5648118" providerId="ADAL" clId="{131F6F5C-0D0C-5EA7-AB06-53D1AC0C65C9}" dt="2026-09-03T13:51:16.005" v="8561" actId="27636"/>
          <ac:spMkLst>
            <pc:docMk/>
            <pc:sldMk cId="2039755988" sldId="317"/>
            <ac:spMk id="4" creationId="{0DD3B5DF-BBAE-E62C-F12B-074B35255829}"/>
          </ac:spMkLst>
        </pc:spChg>
        <pc:picChg chg="add mod ord modCrop">
          <ac:chgData name="Martin Hanker" userId="8f2a41b1-1bbf-45ee-9a50-f81af5648118" providerId="ADAL" clId="{131F6F5C-0D0C-5EA7-AB06-53D1AC0C65C9}" dt="2026-09-03T13:29:56.536" v="7972" actId="18131"/>
          <ac:picMkLst>
            <pc:docMk/>
            <pc:sldMk cId="2039755988" sldId="317"/>
            <ac:picMk id="6" creationId="{317AC65E-E162-8597-146E-C10AE602688A}"/>
          </ac:picMkLst>
        </pc:picChg>
      </pc:sldChg>
      <pc:sldChg chg="addSp delSp modSp new mod ord modClrScheme chgLayout">
        <pc:chgData name="Martin Hanker" userId="8f2a41b1-1bbf-45ee-9a50-f81af5648118" providerId="ADAL" clId="{131F6F5C-0D0C-5EA7-AB06-53D1AC0C65C9}" dt="2026-09-03T12:10:58.695" v="6007" actId="113"/>
        <pc:sldMkLst>
          <pc:docMk/>
          <pc:sldMk cId="1913969473" sldId="318"/>
        </pc:sldMkLst>
        <pc:spChg chg="del">
          <ac:chgData name="Martin Hanker" userId="8f2a41b1-1bbf-45ee-9a50-f81af5648118" providerId="ADAL" clId="{131F6F5C-0D0C-5EA7-AB06-53D1AC0C65C9}" dt="2026-09-03T07:57:15.982" v="3929" actId="700"/>
          <ac:spMkLst>
            <pc:docMk/>
            <pc:sldMk cId="1913969473" sldId="318"/>
            <ac:spMk id="2" creationId="{F2D4BFCB-4D8B-2C11-81B8-C9A3E9932911}"/>
          </ac:spMkLst>
        </pc:spChg>
        <pc:spChg chg="mod ord">
          <ac:chgData name="Martin Hanker" userId="8f2a41b1-1bbf-45ee-9a50-f81af5648118" providerId="ADAL" clId="{131F6F5C-0D0C-5EA7-AB06-53D1AC0C65C9}" dt="2026-09-03T12:09:40.648" v="5972" actId="20577"/>
          <ac:spMkLst>
            <pc:docMk/>
            <pc:sldMk cId="1913969473" sldId="318"/>
            <ac:spMk id="3" creationId="{2FDCBC89-01E4-2D94-A4FD-690660DDD38B}"/>
          </ac:spMkLst>
        </pc:spChg>
        <pc:spChg chg="del mod ord">
          <ac:chgData name="Martin Hanker" userId="8f2a41b1-1bbf-45ee-9a50-f81af5648118" providerId="ADAL" clId="{131F6F5C-0D0C-5EA7-AB06-53D1AC0C65C9}" dt="2026-09-03T07:57:15.982" v="3929" actId="700"/>
          <ac:spMkLst>
            <pc:docMk/>
            <pc:sldMk cId="1913969473" sldId="318"/>
            <ac:spMk id="4" creationId="{B54DA49B-1270-2E28-74AC-269747EA9E93}"/>
          </ac:spMkLst>
        </pc:spChg>
        <pc:spChg chg="add del">
          <ac:chgData name="Martin Hanker" userId="8f2a41b1-1bbf-45ee-9a50-f81af5648118" providerId="ADAL" clId="{131F6F5C-0D0C-5EA7-AB06-53D1AC0C65C9}" dt="2026-09-03T07:56:26.333" v="3922" actId="478"/>
          <ac:spMkLst>
            <pc:docMk/>
            <pc:sldMk cId="1913969473" sldId="318"/>
            <ac:spMk id="6" creationId="{EA222A5C-3F12-DEEE-B0FE-942F09E9E9DE}"/>
          </ac:spMkLst>
        </pc:spChg>
        <pc:spChg chg="add mod ord">
          <ac:chgData name="Martin Hanker" userId="8f2a41b1-1bbf-45ee-9a50-f81af5648118" providerId="ADAL" clId="{131F6F5C-0D0C-5EA7-AB06-53D1AC0C65C9}" dt="2026-09-03T12:10:58.695" v="6007" actId="113"/>
          <ac:spMkLst>
            <pc:docMk/>
            <pc:sldMk cId="1913969473" sldId="318"/>
            <ac:spMk id="8" creationId="{13B3C990-5E5C-3020-A1EC-EEB55968FA61}"/>
          </ac:spMkLst>
        </pc:spChg>
        <pc:picChg chg="add mod">
          <ac:chgData name="Martin Hanker" userId="8f2a41b1-1bbf-45ee-9a50-f81af5648118" providerId="ADAL" clId="{131F6F5C-0D0C-5EA7-AB06-53D1AC0C65C9}" dt="2026-09-03T07:58:54.739" v="3960" actId="1038"/>
          <ac:picMkLst>
            <pc:docMk/>
            <pc:sldMk cId="1913969473" sldId="318"/>
            <ac:picMk id="7" creationId="{3E0A11ED-665B-1AB8-D486-543E7D8C5517}"/>
          </ac:picMkLst>
        </pc:picChg>
      </pc:sldChg>
      <pc:sldChg chg="addSp delSp modSp new mod">
        <pc:chgData name="Martin Hanker" userId="8f2a41b1-1bbf-45ee-9a50-f81af5648118" providerId="ADAL" clId="{131F6F5C-0D0C-5EA7-AB06-53D1AC0C65C9}" dt="2026-09-03T13:52:21.173" v="8585" actId="20577"/>
        <pc:sldMkLst>
          <pc:docMk/>
          <pc:sldMk cId="2355974766" sldId="319"/>
        </pc:sldMkLst>
        <pc:spChg chg="del">
          <ac:chgData name="Martin Hanker" userId="8f2a41b1-1bbf-45ee-9a50-f81af5648118" providerId="ADAL" clId="{131F6F5C-0D0C-5EA7-AB06-53D1AC0C65C9}" dt="2026-09-03T12:55:34.579" v="6417"/>
          <ac:spMkLst>
            <pc:docMk/>
            <pc:sldMk cId="2355974766" sldId="319"/>
            <ac:spMk id="2" creationId="{A4474B3D-00D5-5497-481B-B9230620F9DB}"/>
          </ac:spMkLst>
        </pc:spChg>
        <pc:spChg chg="mod">
          <ac:chgData name="Martin Hanker" userId="8f2a41b1-1bbf-45ee-9a50-f81af5648118" providerId="ADAL" clId="{131F6F5C-0D0C-5EA7-AB06-53D1AC0C65C9}" dt="2026-09-03T12:44:22.522" v="6218" actId="20577"/>
          <ac:spMkLst>
            <pc:docMk/>
            <pc:sldMk cId="2355974766" sldId="319"/>
            <ac:spMk id="3" creationId="{80478ABF-2BB8-D773-10C7-3D15AD85DDF9}"/>
          </ac:spMkLst>
        </pc:spChg>
        <pc:spChg chg="mod">
          <ac:chgData name="Martin Hanker" userId="8f2a41b1-1bbf-45ee-9a50-f81af5648118" providerId="ADAL" clId="{131F6F5C-0D0C-5EA7-AB06-53D1AC0C65C9}" dt="2026-09-03T13:52:21.173" v="8585" actId="20577"/>
          <ac:spMkLst>
            <pc:docMk/>
            <pc:sldMk cId="2355974766" sldId="319"/>
            <ac:spMk id="4" creationId="{921E61E4-8BCB-6313-8606-AEC20E8E18F9}"/>
          </ac:spMkLst>
        </pc:spChg>
        <pc:picChg chg="add mod ord modCrop">
          <ac:chgData name="Martin Hanker" userId="8f2a41b1-1bbf-45ee-9a50-f81af5648118" providerId="ADAL" clId="{131F6F5C-0D0C-5EA7-AB06-53D1AC0C65C9}" dt="2026-09-03T12:57:36.006" v="6444" actId="18131"/>
          <ac:picMkLst>
            <pc:docMk/>
            <pc:sldMk cId="2355974766" sldId="319"/>
            <ac:picMk id="6" creationId="{AD0134EC-B7ED-8D46-71E8-7C2E003E85B8}"/>
          </ac:picMkLst>
        </pc:picChg>
      </pc:sldChg>
      <pc:sldChg chg="modSp new mod">
        <pc:chgData name="Martin Hanker" userId="8f2a41b1-1bbf-45ee-9a50-f81af5648118" providerId="ADAL" clId="{131F6F5C-0D0C-5EA7-AB06-53D1AC0C65C9}" dt="2026-09-03T10:23:50.827" v="4404" actId="20577"/>
        <pc:sldMkLst>
          <pc:docMk/>
          <pc:sldMk cId="223312658" sldId="320"/>
        </pc:sldMkLst>
        <pc:spChg chg="mod">
          <ac:chgData name="Martin Hanker" userId="8f2a41b1-1bbf-45ee-9a50-f81af5648118" providerId="ADAL" clId="{131F6F5C-0D0C-5EA7-AB06-53D1AC0C65C9}" dt="2026-09-03T10:23:50.827" v="4404" actId="20577"/>
          <ac:spMkLst>
            <pc:docMk/>
            <pc:sldMk cId="223312658" sldId="320"/>
            <ac:spMk id="2" creationId="{27E7AC3F-90BE-3DFA-7098-7EEFF0AB1AA8}"/>
          </ac:spMkLst>
        </pc:spChg>
      </pc:sldChg>
      <pc:sldChg chg="addSp modSp new mod ord modAnim modNotesTx">
        <pc:chgData name="Martin Hanker" userId="8f2a41b1-1bbf-45ee-9a50-f81af5648118" providerId="ADAL" clId="{131F6F5C-0D0C-5EA7-AB06-53D1AC0C65C9}" dt="2026-09-03T10:25:23.787" v="4467" actId="20577"/>
        <pc:sldMkLst>
          <pc:docMk/>
          <pc:sldMk cId="3231802568" sldId="321"/>
        </pc:sldMkLst>
        <pc:spChg chg="add mod">
          <ac:chgData name="Martin Hanker" userId="8f2a41b1-1bbf-45ee-9a50-f81af5648118" providerId="ADAL" clId="{131F6F5C-0D0C-5EA7-AB06-53D1AC0C65C9}" dt="2026-09-03T08:57:35.309" v="4240" actId="14100"/>
          <ac:spMkLst>
            <pc:docMk/>
            <pc:sldMk cId="3231802568" sldId="321"/>
            <ac:spMk id="4" creationId="{6AF17AB3-9014-BD42-5DAD-6B8B3AF09070}"/>
          </ac:spMkLst>
        </pc:spChg>
        <pc:spChg chg="add mod">
          <ac:chgData name="Martin Hanker" userId="8f2a41b1-1bbf-45ee-9a50-f81af5648118" providerId="ADAL" clId="{131F6F5C-0D0C-5EA7-AB06-53D1AC0C65C9}" dt="2026-09-03T08:59:41.991" v="4314" actId="1076"/>
          <ac:spMkLst>
            <pc:docMk/>
            <pc:sldMk cId="3231802568" sldId="321"/>
            <ac:spMk id="5" creationId="{A820F608-3FDC-F215-6546-CC82E70E4CD9}"/>
          </ac:spMkLst>
        </pc:spChg>
        <pc:picChg chg="add mod modCrop">
          <ac:chgData name="Martin Hanker" userId="8f2a41b1-1bbf-45ee-9a50-f81af5648118" providerId="ADAL" clId="{131F6F5C-0D0C-5EA7-AB06-53D1AC0C65C9}" dt="2026-09-03T08:58:04.624" v="4244" actId="1076"/>
          <ac:picMkLst>
            <pc:docMk/>
            <pc:sldMk cId="3231802568" sldId="321"/>
            <ac:picMk id="3" creationId="{7B636E1C-FBED-8B5D-A56F-71CAE02E9B5C}"/>
          </ac:picMkLst>
        </pc:picChg>
        <pc:picChg chg="add mod modCrop">
          <ac:chgData name="Martin Hanker" userId="8f2a41b1-1bbf-45ee-9a50-f81af5648118" providerId="ADAL" clId="{131F6F5C-0D0C-5EA7-AB06-53D1AC0C65C9}" dt="2026-09-03T09:11:24.068" v="4368" actId="1076"/>
          <ac:picMkLst>
            <pc:docMk/>
            <pc:sldMk cId="3231802568" sldId="321"/>
            <ac:picMk id="6" creationId="{F97867F8-3FD7-CE17-822B-916B779D7739}"/>
          </ac:picMkLst>
        </pc:picChg>
      </pc:sldChg>
      <pc:sldChg chg="addSp modSp new mod modClrScheme chgLayout modNotesTx">
        <pc:chgData name="Martin Hanker" userId="8f2a41b1-1bbf-45ee-9a50-f81af5648118" providerId="ADAL" clId="{131F6F5C-0D0C-5EA7-AB06-53D1AC0C65C9}" dt="2026-09-03T13:39:15.149" v="8117" actId="20577"/>
        <pc:sldMkLst>
          <pc:docMk/>
          <pc:sldMk cId="980286780" sldId="322"/>
        </pc:sldMkLst>
        <pc:spChg chg="add mod">
          <ac:chgData name="Martin Hanker" userId="8f2a41b1-1bbf-45ee-9a50-f81af5648118" providerId="ADAL" clId="{131F6F5C-0D0C-5EA7-AB06-53D1AC0C65C9}" dt="2026-09-03T13:06:48.809" v="6738" actId="20577"/>
          <ac:spMkLst>
            <pc:docMk/>
            <pc:sldMk cId="980286780" sldId="322"/>
            <ac:spMk id="7" creationId="{EEED1869-E033-33CF-F98C-ED137F790110}"/>
          </ac:spMkLst>
        </pc:spChg>
        <pc:picChg chg="add mod">
          <ac:chgData name="Martin Hanker" userId="8f2a41b1-1bbf-45ee-9a50-f81af5648118" providerId="ADAL" clId="{131F6F5C-0D0C-5EA7-AB06-53D1AC0C65C9}" dt="2026-09-03T13:04:31.692" v="6601" actId="26606"/>
          <ac:picMkLst>
            <pc:docMk/>
            <pc:sldMk cId="980286780" sldId="322"/>
            <ac:picMk id="2" creationId="{C2629A28-E7DE-4925-DC3F-D5C509C9790B}"/>
          </ac:picMkLst>
        </pc:picChg>
      </pc:sldChg>
    </pc:docChg>
  </pc:docChgLst>
  <pc:docChgLst>
    <pc:chgData name="BRUNEROVÁ Ludmila Doc.MUDr.Ph.D." userId="S::ludmila.brunerova_fnkv.cz#ext#@cunicz.onmicrosoft.com::1b0616ce-bd5c-4d18-9cb1-ad252aee3401" providerId="AD" clId="Web-{B9EE5569-6BA3-BFDC-F574-A2BC8504F31B}"/>
    <pc:docChg chg="modSld">
      <pc:chgData name="BRUNEROVÁ Ludmila Doc.MUDr.Ph.D." userId="S::ludmila.brunerova_fnkv.cz#ext#@cunicz.onmicrosoft.com::1b0616ce-bd5c-4d18-9cb1-ad252aee3401" providerId="AD" clId="Web-{B9EE5569-6BA3-BFDC-F574-A2BC8504F31B}" dt="2026-09-03T21:18:00.965" v="1" actId="20577"/>
      <pc:docMkLst>
        <pc:docMk/>
      </pc:docMkLst>
      <pc:sldChg chg="modSp">
        <pc:chgData name="BRUNEROVÁ Ludmila Doc.MUDr.Ph.D." userId="S::ludmila.brunerova_fnkv.cz#ext#@cunicz.onmicrosoft.com::1b0616ce-bd5c-4d18-9cb1-ad252aee3401" providerId="AD" clId="Web-{B9EE5569-6BA3-BFDC-F574-A2BC8504F31B}" dt="2026-09-03T21:18:00.965" v="1" actId="20577"/>
        <pc:sldMkLst>
          <pc:docMk/>
          <pc:sldMk cId="1913969473" sldId="318"/>
        </pc:sldMkLst>
        <pc:spChg chg="mod">
          <ac:chgData name="BRUNEROVÁ Ludmila Doc.MUDr.Ph.D." userId="S::ludmila.brunerova_fnkv.cz#ext#@cunicz.onmicrosoft.com::1b0616ce-bd5c-4d18-9cb1-ad252aee3401" providerId="AD" clId="Web-{B9EE5569-6BA3-BFDC-F574-A2BC8504F31B}" dt="2026-09-03T21:18:00.965" v="1" actId="20577"/>
          <ac:spMkLst>
            <pc:docMk/>
            <pc:sldMk cId="1913969473" sldId="318"/>
            <ac:spMk id="8" creationId="{13B3C990-5E5C-3020-A1EC-EEB55968FA61}"/>
          </ac:spMkLst>
        </pc:spChg>
      </pc:sldChg>
    </pc:docChg>
  </pc:docChgLst>
  <pc:docChgLst>
    <pc:chgData name="Zuzana Poláková" userId="S::11760536@cuni.cz::65c3f161-c93f-451e-ad91-038c5175ff06" providerId="AD" clId="Web-{0AD84132-E743-90E4-7493-4D3FE9EA3E52}"/>
    <pc:docChg chg="modSld">
      <pc:chgData name="Zuzana Poláková" userId="S::11760536@cuni.cz::65c3f161-c93f-451e-ad91-038c5175ff06" providerId="AD" clId="Web-{0AD84132-E743-90E4-7493-4D3FE9EA3E52}" dt="2026-09-03T14:33:19.718" v="4" actId="20577"/>
      <pc:docMkLst>
        <pc:docMk/>
      </pc:docMkLst>
      <pc:sldChg chg="modSp">
        <pc:chgData name="Zuzana Poláková" userId="S::11760536@cuni.cz::65c3f161-c93f-451e-ad91-038c5175ff06" providerId="AD" clId="Web-{0AD84132-E743-90E4-7493-4D3FE9EA3E52}" dt="2026-09-03T14:33:19.718" v="4" actId="20577"/>
        <pc:sldMkLst>
          <pc:docMk/>
          <pc:sldMk cId="4166414546" sldId="275"/>
        </pc:sldMkLst>
        <pc:spChg chg="mod">
          <ac:chgData name="Zuzana Poláková" userId="S::11760536@cuni.cz::65c3f161-c93f-451e-ad91-038c5175ff06" providerId="AD" clId="Web-{0AD84132-E743-90E4-7493-4D3FE9EA3E52}" dt="2026-09-03T14:33:19.718" v="4" actId="20577"/>
          <ac:spMkLst>
            <pc:docMk/>
            <pc:sldMk cId="4166414546" sldId="275"/>
            <ac:spMk id="6" creationId="{8E0AB85F-FBA4-3BCA-4911-D0E3306566C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E5095B-6046-2B4F-B966-2EE273DA04F1}" type="doc">
      <dgm:prSet loTypeId="urn:microsoft.com/office/officeart/2005/8/layout/radial1" loCatId="" qsTypeId="urn:microsoft.com/office/officeart/2005/8/quickstyle/simple1#11" qsCatId="simple" csTypeId="urn:microsoft.com/office/officeart/2005/8/colors/accent1_2#7" csCatId="accent1" phldr="1"/>
      <dgm:spPr/>
      <dgm:t>
        <a:bodyPr/>
        <a:lstStyle/>
        <a:p>
          <a:endParaRPr lang="cs-CZ"/>
        </a:p>
      </dgm:t>
    </dgm:pt>
    <dgm:pt modelId="{E91F89F8-F1A2-0F4B-A1C3-363E7D28B450}">
      <dgm:prSet phldrT="[Text]" custT="1"/>
      <dgm:spPr/>
      <dgm:t>
        <a:bodyPr/>
        <a:lstStyle/>
        <a:p>
          <a:r>
            <a:rPr lang="cs-CZ" sz="1200"/>
            <a:t>Global Campus</a:t>
          </a:r>
        </a:p>
      </dgm:t>
    </dgm:pt>
    <dgm:pt modelId="{DC700F95-3BB9-DC4C-A395-50088146BC7B}" type="parTrans" cxnId="{D6C9E63B-917F-8041-933C-24950BBCFF8C}">
      <dgm:prSet/>
      <dgm:spPr/>
      <dgm:t>
        <a:bodyPr/>
        <a:lstStyle/>
        <a:p>
          <a:endParaRPr lang="cs-CZ" sz="1800"/>
        </a:p>
      </dgm:t>
    </dgm:pt>
    <dgm:pt modelId="{CFDF1024-A992-4F46-BBD4-C6118886088F}" type="sibTrans" cxnId="{D6C9E63B-917F-8041-933C-24950BBCFF8C}">
      <dgm:prSet/>
      <dgm:spPr/>
      <dgm:t>
        <a:bodyPr/>
        <a:lstStyle/>
        <a:p>
          <a:endParaRPr lang="cs-CZ" sz="1800"/>
        </a:p>
      </dgm:t>
    </dgm:pt>
    <dgm:pt modelId="{0FA92D36-BBBD-CB42-9BB0-20FCA12F75FE}">
      <dgm:prSet phldrT="[Text]" custT="1"/>
      <dgm:spPr/>
      <dgm:t>
        <a:bodyPr/>
        <a:lstStyle/>
        <a:p>
          <a:r>
            <a:rPr lang="cs-CZ" sz="900" err="1"/>
            <a:t>Recruitment</a:t>
          </a:r>
          <a:endParaRPr lang="cs-CZ" sz="900"/>
        </a:p>
      </dgm:t>
    </dgm:pt>
    <dgm:pt modelId="{97293344-2CF8-BE4E-8897-54BA89D5F4F4}" type="parTrans" cxnId="{8A6EF459-BE28-B843-A5B8-7B01D18DB406}">
      <dgm:prSet custT="1"/>
      <dgm:spPr/>
      <dgm:t>
        <a:bodyPr/>
        <a:lstStyle/>
        <a:p>
          <a:endParaRPr lang="cs-CZ" sz="500"/>
        </a:p>
      </dgm:t>
    </dgm:pt>
    <dgm:pt modelId="{72AB3E34-04CA-F940-8661-F5489FF07F05}" type="sibTrans" cxnId="{8A6EF459-BE28-B843-A5B8-7B01D18DB406}">
      <dgm:prSet/>
      <dgm:spPr/>
      <dgm:t>
        <a:bodyPr/>
        <a:lstStyle/>
        <a:p>
          <a:endParaRPr lang="cs-CZ" sz="1800"/>
        </a:p>
      </dgm:t>
    </dgm:pt>
    <dgm:pt modelId="{029792A7-A1C4-B445-88CF-17D47A33E976}">
      <dgm:prSet phldrT="[Text]" custT="1"/>
      <dgm:spPr/>
      <dgm:t>
        <a:bodyPr/>
        <a:lstStyle/>
        <a:p>
          <a:r>
            <a:rPr lang="cs-CZ" sz="900" err="1"/>
            <a:t>Enrolment</a:t>
          </a:r>
          <a:endParaRPr lang="cs-CZ" sz="900"/>
        </a:p>
      </dgm:t>
    </dgm:pt>
    <dgm:pt modelId="{A81A669F-BDC7-8442-A45B-6E43ACB8990E}" type="parTrans" cxnId="{A1FF1D64-A0C9-624A-A78A-AC212C1F3DDB}">
      <dgm:prSet custT="1"/>
      <dgm:spPr/>
      <dgm:t>
        <a:bodyPr/>
        <a:lstStyle/>
        <a:p>
          <a:endParaRPr lang="cs-CZ" sz="500"/>
        </a:p>
      </dgm:t>
    </dgm:pt>
    <dgm:pt modelId="{E6C073D6-36CB-EA44-9231-EB4FC0747CBD}" type="sibTrans" cxnId="{A1FF1D64-A0C9-624A-A78A-AC212C1F3DDB}">
      <dgm:prSet/>
      <dgm:spPr/>
      <dgm:t>
        <a:bodyPr/>
        <a:lstStyle/>
        <a:p>
          <a:endParaRPr lang="cs-CZ" sz="1800"/>
        </a:p>
      </dgm:t>
    </dgm:pt>
    <dgm:pt modelId="{EE659140-23C8-1542-A4F2-AB8AF5CC0DD6}">
      <dgm:prSet phldrT="[Text]" custT="1"/>
      <dgm:spPr/>
      <dgm:t>
        <a:bodyPr/>
        <a:lstStyle/>
        <a:p>
          <a:r>
            <a:rPr lang="cs-CZ" sz="900" err="1"/>
            <a:t>Adaptation</a:t>
          </a:r>
          <a:endParaRPr lang="cs-CZ" sz="900"/>
        </a:p>
      </dgm:t>
    </dgm:pt>
    <dgm:pt modelId="{27E5539C-5749-F84E-B710-A588E342B8CD}" type="parTrans" cxnId="{DCDA215A-D642-DF40-A28B-E14139363F60}">
      <dgm:prSet custT="1"/>
      <dgm:spPr/>
      <dgm:t>
        <a:bodyPr/>
        <a:lstStyle/>
        <a:p>
          <a:endParaRPr lang="cs-CZ" sz="500"/>
        </a:p>
      </dgm:t>
    </dgm:pt>
    <dgm:pt modelId="{647C0E95-463B-4646-9D2D-118F128CF897}" type="sibTrans" cxnId="{DCDA215A-D642-DF40-A28B-E14139363F60}">
      <dgm:prSet/>
      <dgm:spPr/>
      <dgm:t>
        <a:bodyPr/>
        <a:lstStyle/>
        <a:p>
          <a:endParaRPr lang="cs-CZ" sz="1800"/>
        </a:p>
      </dgm:t>
    </dgm:pt>
    <dgm:pt modelId="{36F18E24-83E5-6D4C-997B-8DE0E7EB0FAA}">
      <dgm:prSet phldrT="[Text]" custT="1"/>
      <dgm:spPr/>
      <dgm:t>
        <a:bodyPr/>
        <a:lstStyle/>
        <a:p>
          <a:r>
            <a:rPr lang="cs-CZ" sz="900" err="1"/>
            <a:t>Integration</a:t>
          </a:r>
          <a:endParaRPr lang="cs-CZ" sz="900"/>
        </a:p>
      </dgm:t>
    </dgm:pt>
    <dgm:pt modelId="{3067BAA4-9A5B-2045-8B15-840CD93CB5BB}" type="parTrans" cxnId="{5BFEB330-7045-F846-AD31-63B41B8FA5D2}">
      <dgm:prSet custT="1"/>
      <dgm:spPr/>
      <dgm:t>
        <a:bodyPr/>
        <a:lstStyle/>
        <a:p>
          <a:endParaRPr lang="cs-CZ" sz="500"/>
        </a:p>
      </dgm:t>
    </dgm:pt>
    <dgm:pt modelId="{B6FE2307-A7FB-7145-BF63-9BA7783EFDD9}" type="sibTrans" cxnId="{5BFEB330-7045-F846-AD31-63B41B8FA5D2}">
      <dgm:prSet/>
      <dgm:spPr/>
      <dgm:t>
        <a:bodyPr/>
        <a:lstStyle/>
        <a:p>
          <a:endParaRPr lang="cs-CZ" sz="1800"/>
        </a:p>
      </dgm:t>
    </dgm:pt>
    <dgm:pt modelId="{527B1FA8-FEE0-7743-8F0B-48353090B00A}">
      <dgm:prSet phldrT="[Text]" custT="1"/>
      <dgm:spPr/>
      <dgm:t>
        <a:bodyPr/>
        <a:lstStyle/>
        <a:p>
          <a:r>
            <a:rPr lang="cs-CZ" sz="900" err="1"/>
            <a:t>Experience</a:t>
          </a:r>
          <a:endParaRPr lang="cs-CZ" sz="900"/>
        </a:p>
      </dgm:t>
    </dgm:pt>
    <dgm:pt modelId="{D6B35DE2-E3EF-A24E-B5BD-ECB689DE59BE}" type="parTrans" cxnId="{D7A86E21-1C73-2D44-862B-9E0375199A4B}">
      <dgm:prSet custT="1"/>
      <dgm:spPr/>
      <dgm:t>
        <a:bodyPr/>
        <a:lstStyle/>
        <a:p>
          <a:endParaRPr lang="cs-CZ" sz="500"/>
        </a:p>
      </dgm:t>
    </dgm:pt>
    <dgm:pt modelId="{BA312538-D724-7A42-99EB-E2802A470A1E}" type="sibTrans" cxnId="{D7A86E21-1C73-2D44-862B-9E0375199A4B}">
      <dgm:prSet/>
      <dgm:spPr/>
      <dgm:t>
        <a:bodyPr/>
        <a:lstStyle/>
        <a:p>
          <a:endParaRPr lang="cs-CZ" sz="1800"/>
        </a:p>
      </dgm:t>
    </dgm:pt>
    <dgm:pt modelId="{307A0988-62AB-6646-8060-989785DD4516}">
      <dgm:prSet phldrT="[Text]" custT="1"/>
      <dgm:spPr/>
      <dgm:t>
        <a:bodyPr/>
        <a:lstStyle/>
        <a:p>
          <a:r>
            <a:rPr lang="cs-CZ" sz="900" err="1"/>
            <a:t>Relocation</a:t>
          </a:r>
          <a:endParaRPr lang="cs-CZ" sz="900"/>
        </a:p>
      </dgm:t>
    </dgm:pt>
    <dgm:pt modelId="{ABA30E8A-4352-464B-BD94-68438C6C720F}" type="parTrans" cxnId="{ACE7C203-E74E-3749-AC5D-587CC4F2702B}">
      <dgm:prSet custT="1"/>
      <dgm:spPr/>
      <dgm:t>
        <a:bodyPr/>
        <a:lstStyle/>
        <a:p>
          <a:endParaRPr lang="cs-CZ" sz="500"/>
        </a:p>
      </dgm:t>
    </dgm:pt>
    <dgm:pt modelId="{FBC3A8C6-E10B-3844-94EF-19DC44E902E1}" type="sibTrans" cxnId="{ACE7C203-E74E-3749-AC5D-587CC4F2702B}">
      <dgm:prSet/>
      <dgm:spPr/>
      <dgm:t>
        <a:bodyPr/>
        <a:lstStyle/>
        <a:p>
          <a:endParaRPr lang="cs-CZ" sz="1800"/>
        </a:p>
      </dgm:t>
    </dgm:pt>
    <dgm:pt modelId="{B952ED9A-342D-E64C-BC0F-F38AB32328EC}">
      <dgm:prSet phldrT="[Text]" custT="1"/>
      <dgm:spPr/>
      <dgm:t>
        <a:bodyPr/>
        <a:lstStyle/>
        <a:p>
          <a:r>
            <a:rPr lang="cs-CZ" sz="900" err="1"/>
            <a:t>Graduation</a:t>
          </a:r>
          <a:endParaRPr lang="cs-CZ" sz="900"/>
        </a:p>
      </dgm:t>
    </dgm:pt>
    <dgm:pt modelId="{1FE12F18-0F7F-934D-9776-AD5020F16ADE}" type="parTrans" cxnId="{88C237DB-4506-054E-B9A9-EACF5EF2AEF8}">
      <dgm:prSet custT="1"/>
      <dgm:spPr/>
      <dgm:t>
        <a:bodyPr/>
        <a:lstStyle/>
        <a:p>
          <a:endParaRPr lang="cs-CZ" sz="500"/>
        </a:p>
      </dgm:t>
    </dgm:pt>
    <dgm:pt modelId="{47970F5B-8A18-DA4A-9877-CCC4040854BD}" type="sibTrans" cxnId="{88C237DB-4506-054E-B9A9-EACF5EF2AEF8}">
      <dgm:prSet/>
      <dgm:spPr/>
      <dgm:t>
        <a:bodyPr/>
        <a:lstStyle/>
        <a:p>
          <a:endParaRPr lang="cs-CZ" sz="1800"/>
        </a:p>
      </dgm:t>
    </dgm:pt>
    <dgm:pt modelId="{EA4C3E6D-9587-F84C-BAD6-2CD74D38FC21}">
      <dgm:prSet phldrT="[Text]" custT="1"/>
      <dgm:spPr/>
      <dgm:t>
        <a:bodyPr/>
        <a:lstStyle/>
        <a:p>
          <a:r>
            <a:rPr lang="cs-CZ" sz="900" err="1"/>
            <a:t>Engagement</a:t>
          </a:r>
          <a:endParaRPr lang="cs-CZ" sz="900"/>
        </a:p>
      </dgm:t>
    </dgm:pt>
    <dgm:pt modelId="{938EBEC2-6EA5-4447-8129-50DDA93F33FB}" type="parTrans" cxnId="{AED91203-255A-8045-8D48-BE2231CCD82E}">
      <dgm:prSet custT="1"/>
      <dgm:spPr/>
      <dgm:t>
        <a:bodyPr/>
        <a:lstStyle/>
        <a:p>
          <a:endParaRPr lang="cs-CZ" sz="500"/>
        </a:p>
      </dgm:t>
    </dgm:pt>
    <dgm:pt modelId="{94D2AF0F-71A4-A048-ACF0-AA1A8756B4C0}" type="sibTrans" cxnId="{AED91203-255A-8045-8D48-BE2231CCD82E}">
      <dgm:prSet/>
      <dgm:spPr/>
      <dgm:t>
        <a:bodyPr/>
        <a:lstStyle/>
        <a:p>
          <a:endParaRPr lang="cs-CZ" sz="1800"/>
        </a:p>
      </dgm:t>
    </dgm:pt>
    <dgm:pt modelId="{819CC2E9-2CA4-1649-9CE2-DB3CAF71AE90}" type="pres">
      <dgm:prSet presAssocID="{37E5095B-6046-2B4F-B966-2EE273DA04F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E470CF1-87DC-484B-B512-40C5591D366A}" type="pres">
      <dgm:prSet presAssocID="{E91F89F8-F1A2-0F4B-A1C3-363E7D28B450}" presName="centerShape" presStyleLbl="node0" presStyleIdx="0" presStyleCnt="1"/>
      <dgm:spPr/>
    </dgm:pt>
    <dgm:pt modelId="{9456FB1F-9AA4-FD49-8FAE-458AE29C2A8D}" type="pres">
      <dgm:prSet presAssocID="{97293344-2CF8-BE4E-8897-54BA89D5F4F4}" presName="Name9" presStyleLbl="parChTrans1D2" presStyleIdx="0" presStyleCnt="8"/>
      <dgm:spPr/>
    </dgm:pt>
    <dgm:pt modelId="{0F4EB94B-7495-CE49-8498-B36A68FB1CC4}" type="pres">
      <dgm:prSet presAssocID="{97293344-2CF8-BE4E-8897-54BA89D5F4F4}" presName="connTx" presStyleLbl="parChTrans1D2" presStyleIdx="0" presStyleCnt="8"/>
      <dgm:spPr/>
    </dgm:pt>
    <dgm:pt modelId="{81974C0B-DC01-EE4F-B88B-F62C0E1EB834}" type="pres">
      <dgm:prSet presAssocID="{0FA92D36-BBBD-CB42-9BB0-20FCA12F75FE}" presName="node" presStyleLbl="node1" presStyleIdx="0" presStyleCnt="8">
        <dgm:presLayoutVars>
          <dgm:bulletEnabled val="1"/>
        </dgm:presLayoutVars>
      </dgm:prSet>
      <dgm:spPr/>
    </dgm:pt>
    <dgm:pt modelId="{D68440E3-7250-B140-A808-7A49A9CA0F82}" type="pres">
      <dgm:prSet presAssocID="{A81A669F-BDC7-8442-A45B-6E43ACB8990E}" presName="Name9" presStyleLbl="parChTrans1D2" presStyleIdx="1" presStyleCnt="8"/>
      <dgm:spPr/>
    </dgm:pt>
    <dgm:pt modelId="{9215F778-D7AA-BF4D-887F-6D1A2781E4F2}" type="pres">
      <dgm:prSet presAssocID="{A81A669F-BDC7-8442-A45B-6E43ACB8990E}" presName="connTx" presStyleLbl="parChTrans1D2" presStyleIdx="1" presStyleCnt="8"/>
      <dgm:spPr/>
    </dgm:pt>
    <dgm:pt modelId="{8354310A-FB2B-6141-BC6A-D79D6E6FCFBB}" type="pres">
      <dgm:prSet presAssocID="{029792A7-A1C4-B445-88CF-17D47A33E976}" presName="node" presStyleLbl="node1" presStyleIdx="1" presStyleCnt="8">
        <dgm:presLayoutVars>
          <dgm:bulletEnabled val="1"/>
        </dgm:presLayoutVars>
      </dgm:prSet>
      <dgm:spPr/>
    </dgm:pt>
    <dgm:pt modelId="{83589130-9956-EF40-A7D0-D495890BF884}" type="pres">
      <dgm:prSet presAssocID="{ABA30E8A-4352-464B-BD94-68438C6C720F}" presName="Name9" presStyleLbl="parChTrans1D2" presStyleIdx="2" presStyleCnt="8"/>
      <dgm:spPr/>
    </dgm:pt>
    <dgm:pt modelId="{6480EC0C-C1BB-CA43-9E67-859EFBD0E260}" type="pres">
      <dgm:prSet presAssocID="{ABA30E8A-4352-464B-BD94-68438C6C720F}" presName="connTx" presStyleLbl="parChTrans1D2" presStyleIdx="2" presStyleCnt="8"/>
      <dgm:spPr/>
    </dgm:pt>
    <dgm:pt modelId="{DA8BDAFC-C390-F249-9060-3AC160D30AC7}" type="pres">
      <dgm:prSet presAssocID="{307A0988-62AB-6646-8060-989785DD4516}" presName="node" presStyleLbl="node1" presStyleIdx="2" presStyleCnt="8">
        <dgm:presLayoutVars>
          <dgm:bulletEnabled val="1"/>
        </dgm:presLayoutVars>
      </dgm:prSet>
      <dgm:spPr/>
    </dgm:pt>
    <dgm:pt modelId="{2E2E8F95-D76C-7A40-9EFF-73721EAFB1F7}" type="pres">
      <dgm:prSet presAssocID="{27E5539C-5749-F84E-B710-A588E342B8CD}" presName="Name9" presStyleLbl="parChTrans1D2" presStyleIdx="3" presStyleCnt="8"/>
      <dgm:spPr/>
    </dgm:pt>
    <dgm:pt modelId="{25A5B752-D3F7-A645-BABB-383EE7C7BA0E}" type="pres">
      <dgm:prSet presAssocID="{27E5539C-5749-F84E-B710-A588E342B8CD}" presName="connTx" presStyleLbl="parChTrans1D2" presStyleIdx="3" presStyleCnt="8"/>
      <dgm:spPr/>
    </dgm:pt>
    <dgm:pt modelId="{77607A65-BE7E-2846-827B-6ADD22DBFEA0}" type="pres">
      <dgm:prSet presAssocID="{EE659140-23C8-1542-A4F2-AB8AF5CC0DD6}" presName="node" presStyleLbl="node1" presStyleIdx="3" presStyleCnt="8">
        <dgm:presLayoutVars>
          <dgm:bulletEnabled val="1"/>
        </dgm:presLayoutVars>
      </dgm:prSet>
      <dgm:spPr/>
    </dgm:pt>
    <dgm:pt modelId="{C19BC638-42FB-3047-8FA6-89F00D4E1B1A}" type="pres">
      <dgm:prSet presAssocID="{3067BAA4-9A5B-2045-8B15-840CD93CB5BB}" presName="Name9" presStyleLbl="parChTrans1D2" presStyleIdx="4" presStyleCnt="8"/>
      <dgm:spPr/>
    </dgm:pt>
    <dgm:pt modelId="{00423450-C9E4-B641-A6EE-399F55B8ED3E}" type="pres">
      <dgm:prSet presAssocID="{3067BAA4-9A5B-2045-8B15-840CD93CB5BB}" presName="connTx" presStyleLbl="parChTrans1D2" presStyleIdx="4" presStyleCnt="8"/>
      <dgm:spPr/>
    </dgm:pt>
    <dgm:pt modelId="{6DD4B8C4-AE4A-D543-AC36-F831171D207E}" type="pres">
      <dgm:prSet presAssocID="{36F18E24-83E5-6D4C-997B-8DE0E7EB0FAA}" presName="node" presStyleLbl="node1" presStyleIdx="4" presStyleCnt="8">
        <dgm:presLayoutVars>
          <dgm:bulletEnabled val="1"/>
        </dgm:presLayoutVars>
      </dgm:prSet>
      <dgm:spPr/>
    </dgm:pt>
    <dgm:pt modelId="{EDEB8E47-C8FA-A74F-9A62-D669DD739292}" type="pres">
      <dgm:prSet presAssocID="{938EBEC2-6EA5-4447-8129-50DDA93F33FB}" presName="Name9" presStyleLbl="parChTrans1D2" presStyleIdx="5" presStyleCnt="8"/>
      <dgm:spPr/>
    </dgm:pt>
    <dgm:pt modelId="{E483AF9B-4A76-594B-B543-1866E2CCE813}" type="pres">
      <dgm:prSet presAssocID="{938EBEC2-6EA5-4447-8129-50DDA93F33FB}" presName="connTx" presStyleLbl="parChTrans1D2" presStyleIdx="5" presStyleCnt="8"/>
      <dgm:spPr/>
    </dgm:pt>
    <dgm:pt modelId="{C6BBE38C-7F01-854D-B625-4F315186EFAA}" type="pres">
      <dgm:prSet presAssocID="{EA4C3E6D-9587-F84C-BAD6-2CD74D38FC21}" presName="node" presStyleLbl="node1" presStyleIdx="5" presStyleCnt="8">
        <dgm:presLayoutVars>
          <dgm:bulletEnabled val="1"/>
        </dgm:presLayoutVars>
      </dgm:prSet>
      <dgm:spPr/>
    </dgm:pt>
    <dgm:pt modelId="{8219112A-6649-774F-A15E-4235E58362DE}" type="pres">
      <dgm:prSet presAssocID="{D6B35DE2-E3EF-A24E-B5BD-ECB689DE59BE}" presName="Name9" presStyleLbl="parChTrans1D2" presStyleIdx="6" presStyleCnt="8"/>
      <dgm:spPr/>
    </dgm:pt>
    <dgm:pt modelId="{EE189D3E-DA4F-4E42-9149-A15250E3ECC7}" type="pres">
      <dgm:prSet presAssocID="{D6B35DE2-E3EF-A24E-B5BD-ECB689DE59BE}" presName="connTx" presStyleLbl="parChTrans1D2" presStyleIdx="6" presStyleCnt="8"/>
      <dgm:spPr/>
    </dgm:pt>
    <dgm:pt modelId="{A4AADAB9-6A96-9349-9191-DEF044A06D62}" type="pres">
      <dgm:prSet presAssocID="{527B1FA8-FEE0-7743-8F0B-48353090B00A}" presName="node" presStyleLbl="node1" presStyleIdx="6" presStyleCnt="8">
        <dgm:presLayoutVars>
          <dgm:bulletEnabled val="1"/>
        </dgm:presLayoutVars>
      </dgm:prSet>
      <dgm:spPr/>
    </dgm:pt>
    <dgm:pt modelId="{E9D6F972-5D09-7246-AB97-DD464E3CD109}" type="pres">
      <dgm:prSet presAssocID="{1FE12F18-0F7F-934D-9776-AD5020F16ADE}" presName="Name9" presStyleLbl="parChTrans1D2" presStyleIdx="7" presStyleCnt="8"/>
      <dgm:spPr/>
    </dgm:pt>
    <dgm:pt modelId="{BA57AC7F-EAC3-3D48-867B-C987F9DFEF08}" type="pres">
      <dgm:prSet presAssocID="{1FE12F18-0F7F-934D-9776-AD5020F16ADE}" presName="connTx" presStyleLbl="parChTrans1D2" presStyleIdx="7" presStyleCnt="8"/>
      <dgm:spPr/>
    </dgm:pt>
    <dgm:pt modelId="{E523FE40-492B-F843-9BE9-BDFA8B6EA0E2}" type="pres">
      <dgm:prSet presAssocID="{B952ED9A-342D-E64C-BC0F-F38AB32328EC}" presName="node" presStyleLbl="node1" presStyleIdx="7" presStyleCnt="8">
        <dgm:presLayoutVars>
          <dgm:bulletEnabled val="1"/>
        </dgm:presLayoutVars>
      </dgm:prSet>
      <dgm:spPr/>
    </dgm:pt>
  </dgm:ptLst>
  <dgm:cxnLst>
    <dgm:cxn modelId="{AED91203-255A-8045-8D48-BE2231CCD82E}" srcId="{E91F89F8-F1A2-0F4B-A1C3-363E7D28B450}" destId="{EA4C3E6D-9587-F84C-BAD6-2CD74D38FC21}" srcOrd="5" destOrd="0" parTransId="{938EBEC2-6EA5-4447-8129-50DDA93F33FB}" sibTransId="{94D2AF0F-71A4-A048-ACF0-AA1A8756B4C0}"/>
    <dgm:cxn modelId="{ACE7C203-E74E-3749-AC5D-587CC4F2702B}" srcId="{E91F89F8-F1A2-0F4B-A1C3-363E7D28B450}" destId="{307A0988-62AB-6646-8060-989785DD4516}" srcOrd="2" destOrd="0" parTransId="{ABA30E8A-4352-464B-BD94-68438C6C720F}" sibTransId="{FBC3A8C6-E10B-3844-94EF-19DC44E902E1}"/>
    <dgm:cxn modelId="{DBED0F0E-A34A-9043-A90F-2BD82AD8AF54}" type="presOf" srcId="{36F18E24-83E5-6D4C-997B-8DE0E7EB0FAA}" destId="{6DD4B8C4-AE4A-D543-AC36-F831171D207E}" srcOrd="0" destOrd="0" presId="urn:microsoft.com/office/officeart/2005/8/layout/radial1"/>
    <dgm:cxn modelId="{5A91850F-2079-A443-9101-3B3135DE0B0D}" type="presOf" srcId="{D6B35DE2-E3EF-A24E-B5BD-ECB689DE59BE}" destId="{8219112A-6649-774F-A15E-4235E58362DE}" srcOrd="0" destOrd="0" presId="urn:microsoft.com/office/officeart/2005/8/layout/radial1"/>
    <dgm:cxn modelId="{9E56BC10-353E-6149-9FAC-D00605E6F603}" type="presOf" srcId="{37E5095B-6046-2B4F-B966-2EE273DA04F1}" destId="{819CC2E9-2CA4-1649-9CE2-DB3CAF71AE90}" srcOrd="0" destOrd="0" presId="urn:microsoft.com/office/officeart/2005/8/layout/radial1"/>
    <dgm:cxn modelId="{D7A86E21-1C73-2D44-862B-9E0375199A4B}" srcId="{E91F89F8-F1A2-0F4B-A1C3-363E7D28B450}" destId="{527B1FA8-FEE0-7743-8F0B-48353090B00A}" srcOrd="6" destOrd="0" parTransId="{D6B35DE2-E3EF-A24E-B5BD-ECB689DE59BE}" sibTransId="{BA312538-D724-7A42-99EB-E2802A470A1E}"/>
    <dgm:cxn modelId="{4FFE6122-556F-C049-B68D-870738BE3E09}" type="presOf" srcId="{A81A669F-BDC7-8442-A45B-6E43ACB8990E}" destId="{9215F778-D7AA-BF4D-887F-6D1A2781E4F2}" srcOrd="1" destOrd="0" presId="urn:microsoft.com/office/officeart/2005/8/layout/radial1"/>
    <dgm:cxn modelId="{18A4FA22-F1CB-174A-AEDC-056043251C29}" type="presOf" srcId="{3067BAA4-9A5B-2045-8B15-840CD93CB5BB}" destId="{C19BC638-42FB-3047-8FA6-89F00D4E1B1A}" srcOrd="0" destOrd="0" presId="urn:microsoft.com/office/officeart/2005/8/layout/radial1"/>
    <dgm:cxn modelId="{7E81EA2C-9A7B-7B4B-8365-F4F0B748577C}" type="presOf" srcId="{938EBEC2-6EA5-4447-8129-50DDA93F33FB}" destId="{E483AF9B-4A76-594B-B543-1866E2CCE813}" srcOrd="1" destOrd="0" presId="urn:microsoft.com/office/officeart/2005/8/layout/radial1"/>
    <dgm:cxn modelId="{5BFEB330-7045-F846-AD31-63B41B8FA5D2}" srcId="{E91F89F8-F1A2-0F4B-A1C3-363E7D28B450}" destId="{36F18E24-83E5-6D4C-997B-8DE0E7EB0FAA}" srcOrd="4" destOrd="0" parTransId="{3067BAA4-9A5B-2045-8B15-840CD93CB5BB}" sibTransId="{B6FE2307-A7FB-7145-BF63-9BA7783EFDD9}"/>
    <dgm:cxn modelId="{D6C9E63B-917F-8041-933C-24950BBCFF8C}" srcId="{37E5095B-6046-2B4F-B966-2EE273DA04F1}" destId="{E91F89F8-F1A2-0F4B-A1C3-363E7D28B450}" srcOrd="0" destOrd="0" parTransId="{DC700F95-3BB9-DC4C-A395-50088146BC7B}" sibTransId="{CFDF1024-A992-4F46-BBD4-C6118886088F}"/>
    <dgm:cxn modelId="{E0FC7F40-ADCA-0B4F-AC7A-E2C74AF28E97}" type="presOf" srcId="{27E5539C-5749-F84E-B710-A588E342B8CD}" destId="{25A5B752-D3F7-A645-BABB-383EE7C7BA0E}" srcOrd="1" destOrd="0" presId="urn:microsoft.com/office/officeart/2005/8/layout/radial1"/>
    <dgm:cxn modelId="{572D1F4F-122C-BC41-892C-03C348280497}" type="presOf" srcId="{1FE12F18-0F7F-934D-9776-AD5020F16ADE}" destId="{BA57AC7F-EAC3-3D48-867B-C987F9DFEF08}" srcOrd="1" destOrd="0" presId="urn:microsoft.com/office/officeart/2005/8/layout/radial1"/>
    <dgm:cxn modelId="{8A6EF459-BE28-B843-A5B8-7B01D18DB406}" srcId="{E91F89F8-F1A2-0F4B-A1C3-363E7D28B450}" destId="{0FA92D36-BBBD-CB42-9BB0-20FCA12F75FE}" srcOrd="0" destOrd="0" parTransId="{97293344-2CF8-BE4E-8897-54BA89D5F4F4}" sibTransId="{72AB3E34-04CA-F940-8661-F5489FF07F05}"/>
    <dgm:cxn modelId="{DCDA215A-D642-DF40-A28B-E14139363F60}" srcId="{E91F89F8-F1A2-0F4B-A1C3-363E7D28B450}" destId="{EE659140-23C8-1542-A4F2-AB8AF5CC0DD6}" srcOrd="3" destOrd="0" parTransId="{27E5539C-5749-F84E-B710-A588E342B8CD}" sibTransId="{647C0E95-463B-4646-9D2D-118F128CF897}"/>
    <dgm:cxn modelId="{3B88DD5B-52D7-7244-A913-CD680885982C}" type="presOf" srcId="{27E5539C-5749-F84E-B710-A588E342B8CD}" destId="{2E2E8F95-D76C-7A40-9EFF-73721EAFB1F7}" srcOrd="0" destOrd="0" presId="urn:microsoft.com/office/officeart/2005/8/layout/radial1"/>
    <dgm:cxn modelId="{6616415E-DF77-F142-A9F0-20975970DCC7}" type="presOf" srcId="{97293344-2CF8-BE4E-8897-54BA89D5F4F4}" destId="{9456FB1F-9AA4-FD49-8FAE-458AE29C2A8D}" srcOrd="0" destOrd="0" presId="urn:microsoft.com/office/officeart/2005/8/layout/radial1"/>
    <dgm:cxn modelId="{EBCF0F63-9BBA-8E47-B3D8-51ABF3EBC323}" type="presOf" srcId="{0FA92D36-BBBD-CB42-9BB0-20FCA12F75FE}" destId="{81974C0B-DC01-EE4F-B88B-F62C0E1EB834}" srcOrd="0" destOrd="0" presId="urn:microsoft.com/office/officeart/2005/8/layout/radial1"/>
    <dgm:cxn modelId="{A1FF1D64-A0C9-624A-A78A-AC212C1F3DDB}" srcId="{E91F89F8-F1A2-0F4B-A1C3-363E7D28B450}" destId="{029792A7-A1C4-B445-88CF-17D47A33E976}" srcOrd="1" destOrd="0" parTransId="{A81A669F-BDC7-8442-A45B-6E43ACB8990E}" sibTransId="{E6C073D6-36CB-EA44-9231-EB4FC0747CBD}"/>
    <dgm:cxn modelId="{77CC646F-D03A-2C44-BCB4-CF1C712E5AF4}" type="presOf" srcId="{527B1FA8-FEE0-7743-8F0B-48353090B00A}" destId="{A4AADAB9-6A96-9349-9191-DEF044A06D62}" srcOrd="0" destOrd="0" presId="urn:microsoft.com/office/officeart/2005/8/layout/radial1"/>
    <dgm:cxn modelId="{D9C44B73-58AD-FE40-8D5A-BF62C1D107B3}" type="presOf" srcId="{EE659140-23C8-1542-A4F2-AB8AF5CC0DD6}" destId="{77607A65-BE7E-2846-827B-6ADD22DBFEA0}" srcOrd="0" destOrd="0" presId="urn:microsoft.com/office/officeart/2005/8/layout/radial1"/>
    <dgm:cxn modelId="{C4189983-0191-C64F-B2A5-962C1653E461}" type="presOf" srcId="{EA4C3E6D-9587-F84C-BAD6-2CD74D38FC21}" destId="{C6BBE38C-7F01-854D-B625-4F315186EFAA}" srcOrd="0" destOrd="0" presId="urn:microsoft.com/office/officeart/2005/8/layout/radial1"/>
    <dgm:cxn modelId="{12C2B085-181E-E046-A8DD-67288C54ED30}" type="presOf" srcId="{A81A669F-BDC7-8442-A45B-6E43ACB8990E}" destId="{D68440E3-7250-B140-A808-7A49A9CA0F82}" srcOrd="0" destOrd="0" presId="urn:microsoft.com/office/officeart/2005/8/layout/radial1"/>
    <dgm:cxn modelId="{5F263B8D-584C-9F44-B61D-4FDF3CFAB3E3}" type="presOf" srcId="{1FE12F18-0F7F-934D-9776-AD5020F16ADE}" destId="{E9D6F972-5D09-7246-AB97-DD464E3CD109}" srcOrd="0" destOrd="0" presId="urn:microsoft.com/office/officeart/2005/8/layout/radial1"/>
    <dgm:cxn modelId="{6D83D1A1-F680-D643-9BF6-B322FF03D26A}" type="presOf" srcId="{ABA30E8A-4352-464B-BD94-68438C6C720F}" destId="{6480EC0C-C1BB-CA43-9E67-859EFBD0E260}" srcOrd="1" destOrd="0" presId="urn:microsoft.com/office/officeart/2005/8/layout/radial1"/>
    <dgm:cxn modelId="{2DA0D6AE-F287-E84E-AA82-A945E3080359}" type="presOf" srcId="{307A0988-62AB-6646-8060-989785DD4516}" destId="{DA8BDAFC-C390-F249-9060-3AC160D30AC7}" srcOrd="0" destOrd="0" presId="urn:microsoft.com/office/officeart/2005/8/layout/radial1"/>
    <dgm:cxn modelId="{6F2EDEB0-D61A-F14B-849E-69DBDE41746C}" type="presOf" srcId="{97293344-2CF8-BE4E-8897-54BA89D5F4F4}" destId="{0F4EB94B-7495-CE49-8498-B36A68FB1CC4}" srcOrd="1" destOrd="0" presId="urn:microsoft.com/office/officeart/2005/8/layout/radial1"/>
    <dgm:cxn modelId="{8DDDA6B6-DF97-704A-B395-B28C2B0C6F52}" type="presOf" srcId="{B952ED9A-342D-E64C-BC0F-F38AB32328EC}" destId="{E523FE40-492B-F843-9BE9-BDFA8B6EA0E2}" srcOrd="0" destOrd="0" presId="urn:microsoft.com/office/officeart/2005/8/layout/radial1"/>
    <dgm:cxn modelId="{F8108DC5-2AD8-874E-90DA-EF18DB6877C9}" type="presOf" srcId="{3067BAA4-9A5B-2045-8B15-840CD93CB5BB}" destId="{00423450-C9E4-B641-A6EE-399F55B8ED3E}" srcOrd="1" destOrd="0" presId="urn:microsoft.com/office/officeart/2005/8/layout/radial1"/>
    <dgm:cxn modelId="{6E14ECC5-CB91-FF43-8ED2-CC1F93DFF7E7}" type="presOf" srcId="{D6B35DE2-E3EF-A24E-B5BD-ECB689DE59BE}" destId="{EE189D3E-DA4F-4E42-9149-A15250E3ECC7}" srcOrd="1" destOrd="0" presId="urn:microsoft.com/office/officeart/2005/8/layout/radial1"/>
    <dgm:cxn modelId="{EF8E77D8-7BE9-6E40-B8DF-F7B2DA746A9F}" type="presOf" srcId="{029792A7-A1C4-B445-88CF-17D47A33E976}" destId="{8354310A-FB2B-6141-BC6A-D79D6E6FCFBB}" srcOrd="0" destOrd="0" presId="urn:microsoft.com/office/officeart/2005/8/layout/radial1"/>
    <dgm:cxn modelId="{88C237DB-4506-054E-B9A9-EACF5EF2AEF8}" srcId="{E91F89F8-F1A2-0F4B-A1C3-363E7D28B450}" destId="{B952ED9A-342D-E64C-BC0F-F38AB32328EC}" srcOrd="7" destOrd="0" parTransId="{1FE12F18-0F7F-934D-9776-AD5020F16ADE}" sibTransId="{47970F5B-8A18-DA4A-9877-CCC4040854BD}"/>
    <dgm:cxn modelId="{9368EEDF-958E-164E-92A1-E177B32C6D02}" type="presOf" srcId="{938EBEC2-6EA5-4447-8129-50DDA93F33FB}" destId="{EDEB8E47-C8FA-A74F-9A62-D669DD739292}" srcOrd="0" destOrd="0" presId="urn:microsoft.com/office/officeart/2005/8/layout/radial1"/>
    <dgm:cxn modelId="{0D5F3AE0-356F-364E-B796-0235C99C9705}" type="presOf" srcId="{ABA30E8A-4352-464B-BD94-68438C6C720F}" destId="{83589130-9956-EF40-A7D0-D495890BF884}" srcOrd="0" destOrd="0" presId="urn:microsoft.com/office/officeart/2005/8/layout/radial1"/>
    <dgm:cxn modelId="{DC80A1EE-005A-A240-AED7-E4AC0E504781}" type="presOf" srcId="{E91F89F8-F1A2-0F4B-A1C3-363E7D28B450}" destId="{EE470CF1-87DC-484B-B512-40C5591D366A}" srcOrd="0" destOrd="0" presId="urn:microsoft.com/office/officeart/2005/8/layout/radial1"/>
    <dgm:cxn modelId="{B9378276-AB60-2B4A-9749-715855E2B793}" type="presParOf" srcId="{819CC2E9-2CA4-1649-9CE2-DB3CAF71AE90}" destId="{EE470CF1-87DC-484B-B512-40C5591D366A}" srcOrd="0" destOrd="0" presId="urn:microsoft.com/office/officeart/2005/8/layout/radial1"/>
    <dgm:cxn modelId="{90E95827-AB12-024D-A8C7-C30E5AD55DEC}" type="presParOf" srcId="{819CC2E9-2CA4-1649-9CE2-DB3CAF71AE90}" destId="{9456FB1F-9AA4-FD49-8FAE-458AE29C2A8D}" srcOrd="1" destOrd="0" presId="urn:microsoft.com/office/officeart/2005/8/layout/radial1"/>
    <dgm:cxn modelId="{7B6A3FF7-4D4D-3C4B-9138-4F47DF2190DD}" type="presParOf" srcId="{9456FB1F-9AA4-FD49-8FAE-458AE29C2A8D}" destId="{0F4EB94B-7495-CE49-8498-B36A68FB1CC4}" srcOrd="0" destOrd="0" presId="urn:microsoft.com/office/officeart/2005/8/layout/radial1"/>
    <dgm:cxn modelId="{B8C062A9-0315-B04B-B4FD-AA5D0B36CC12}" type="presParOf" srcId="{819CC2E9-2CA4-1649-9CE2-DB3CAF71AE90}" destId="{81974C0B-DC01-EE4F-B88B-F62C0E1EB834}" srcOrd="2" destOrd="0" presId="urn:microsoft.com/office/officeart/2005/8/layout/radial1"/>
    <dgm:cxn modelId="{456CB0FC-8101-1543-BB0D-013A30BEE13B}" type="presParOf" srcId="{819CC2E9-2CA4-1649-9CE2-DB3CAF71AE90}" destId="{D68440E3-7250-B140-A808-7A49A9CA0F82}" srcOrd="3" destOrd="0" presId="urn:microsoft.com/office/officeart/2005/8/layout/radial1"/>
    <dgm:cxn modelId="{9C5EFCBC-5A05-0A44-A8C5-2604C87FE8F6}" type="presParOf" srcId="{D68440E3-7250-B140-A808-7A49A9CA0F82}" destId="{9215F778-D7AA-BF4D-887F-6D1A2781E4F2}" srcOrd="0" destOrd="0" presId="urn:microsoft.com/office/officeart/2005/8/layout/radial1"/>
    <dgm:cxn modelId="{04D82F1F-6DD5-DF40-8403-11C1FB7FE0E9}" type="presParOf" srcId="{819CC2E9-2CA4-1649-9CE2-DB3CAF71AE90}" destId="{8354310A-FB2B-6141-BC6A-D79D6E6FCFBB}" srcOrd="4" destOrd="0" presId="urn:microsoft.com/office/officeart/2005/8/layout/radial1"/>
    <dgm:cxn modelId="{523AE3F4-0E44-BD46-91C5-1DFE4E133C8C}" type="presParOf" srcId="{819CC2E9-2CA4-1649-9CE2-DB3CAF71AE90}" destId="{83589130-9956-EF40-A7D0-D495890BF884}" srcOrd="5" destOrd="0" presId="urn:microsoft.com/office/officeart/2005/8/layout/radial1"/>
    <dgm:cxn modelId="{37034103-6427-AB41-9CF9-EA703CFD8473}" type="presParOf" srcId="{83589130-9956-EF40-A7D0-D495890BF884}" destId="{6480EC0C-C1BB-CA43-9E67-859EFBD0E260}" srcOrd="0" destOrd="0" presId="urn:microsoft.com/office/officeart/2005/8/layout/radial1"/>
    <dgm:cxn modelId="{092F2FDD-3E8C-C840-A77B-340EF6C85230}" type="presParOf" srcId="{819CC2E9-2CA4-1649-9CE2-DB3CAF71AE90}" destId="{DA8BDAFC-C390-F249-9060-3AC160D30AC7}" srcOrd="6" destOrd="0" presId="urn:microsoft.com/office/officeart/2005/8/layout/radial1"/>
    <dgm:cxn modelId="{5EBFB8D2-64D7-284D-B762-D523AD84C733}" type="presParOf" srcId="{819CC2E9-2CA4-1649-9CE2-DB3CAF71AE90}" destId="{2E2E8F95-D76C-7A40-9EFF-73721EAFB1F7}" srcOrd="7" destOrd="0" presId="urn:microsoft.com/office/officeart/2005/8/layout/radial1"/>
    <dgm:cxn modelId="{6377B423-B21E-2E47-829A-08F3B68AC833}" type="presParOf" srcId="{2E2E8F95-D76C-7A40-9EFF-73721EAFB1F7}" destId="{25A5B752-D3F7-A645-BABB-383EE7C7BA0E}" srcOrd="0" destOrd="0" presId="urn:microsoft.com/office/officeart/2005/8/layout/radial1"/>
    <dgm:cxn modelId="{2FE85673-66C5-FA49-9276-2108618A7A94}" type="presParOf" srcId="{819CC2E9-2CA4-1649-9CE2-DB3CAF71AE90}" destId="{77607A65-BE7E-2846-827B-6ADD22DBFEA0}" srcOrd="8" destOrd="0" presId="urn:microsoft.com/office/officeart/2005/8/layout/radial1"/>
    <dgm:cxn modelId="{3B845FF4-0FFE-954F-B49B-CA5FEA6CE2A4}" type="presParOf" srcId="{819CC2E9-2CA4-1649-9CE2-DB3CAF71AE90}" destId="{C19BC638-42FB-3047-8FA6-89F00D4E1B1A}" srcOrd="9" destOrd="0" presId="urn:microsoft.com/office/officeart/2005/8/layout/radial1"/>
    <dgm:cxn modelId="{C1468439-6BF8-D144-9611-FFC84334A8D5}" type="presParOf" srcId="{C19BC638-42FB-3047-8FA6-89F00D4E1B1A}" destId="{00423450-C9E4-B641-A6EE-399F55B8ED3E}" srcOrd="0" destOrd="0" presId="urn:microsoft.com/office/officeart/2005/8/layout/radial1"/>
    <dgm:cxn modelId="{ACD70911-C31A-7744-963C-76BFEFE925AD}" type="presParOf" srcId="{819CC2E9-2CA4-1649-9CE2-DB3CAF71AE90}" destId="{6DD4B8C4-AE4A-D543-AC36-F831171D207E}" srcOrd="10" destOrd="0" presId="urn:microsoft.com/office/officeart/2005/8/layout/radial1"/>
    <dgm:cxn modelId="{DFC8729D-C2B4-D741-98A5-6532A5435290}" type="presParOf" srcId="{819CC2E9-2CA4-1649-9CE2-DB3CAF71AE90}" destId="{EDEB8E47-C8FA-A74F-9A62-D669DD739292}" srcOrd="11" destOrd="0" presId="urn:microsoft.com/office/officeart/2005/8/layout/radial1"/>
    <dgm:cxn modelId="{9139D6BB-A4BD-1648-90CC-66072CA8FFE9}" type="presParOf" srcId="{EDEB8E47-C8FA-A74F-9A62-D669DD739292}" destId="{E483AF9B-4A76-594B-B543-1866E2CCE813}" srcOrd="0" destOrd="0" presId="urn:microsoft.com/office/officeart/2005/8/layout/radial1"/>
    <dgm:cxn modelId="{075EF500-87EA-EF4E-AA32-14845525D375}" type="presParOf" srcId="{819CC2E9-2CA4-1649-9CE2-DB3CAF71AE90}" destId="{C6BBE38C-7F01-854D-B625-4F315186EFAA}" srcOrd="12" destOrd="0" presId="urn:microsoft.com/office/officeart/2005/8/layout/radial1"/>
    <dgm:cxn modelId="{E5CEE386-1862-6B48-800B-BA7B81605F89}" type="presParOf" srcId="{819CC2E9-2CA4-1649-9CE2-DB3CAF71AE90}" destId="{8219112A-6649-774F-A15E-4235E58362DE}" srcOrd="13" destOrd="0" presId="urn:microsoft.com/office/officeart/2005/8/layout/radial1"/>
    <dgm:cxn modelId="{6700FF92-862F-974C-AA8F-6E6810A8DA4A}" type="presParOf" srcId="{8219112A-6649-774F-A15E-4235E58362DE}" destId="{EE189D3E-DA4F-4E42-9149-A15250E3ECC7}" srcOrd="0" destOrd="0" presId="urn:microsoft.com/office/officeart/2005/8/layout/radial1"/>
    <dgm:cxn modelId="{59D60D5F-1F23-D849-AA22-95D273D87CE2}" type="presParOf" srcId="{819CC2E9-2CA4-1649-9CE2-DB3CAF71AE90}" destId="{A4AADAB9-6A96-9349-9191-DEF044A06D62}" srcOrd="14" destOrd="0" presId="urn:microsoft.com/office/officeart/2005/8/layout/radial1"/>
    <dgm:cxn modelId="{200BC26A-18C4-6D49-9A50-1A5A260D9754}" type="presParOf" srcId="{819CC2E9-2CA4-1649-9CE2-DB3CAF71AE90}" destId="{E9D6F972-5D09-7246-AB97-DD464E3CD109}" srcOrd="15" destOrd="0" presId="urn:microsoft.com/office/officeart/2005/8/layout/radial1"/>
    <dgm:cxn modelId="{42A62E05-67F4-E24D-A4CA-4AADBEDD9F63}" type="presParOf" srcId="{E9D6F972-5D09-7246-AB97-DD464E3CD109}" destId="{BA57AC7F-EAC3-3D48-867B-C987F9DFEF08}" srcOrd="0" destOrd="0" presId="urn:microsoft.com/office/officeart/2005/8/layout/radial1"/>
    <dgm:cxn modelId="{D109D1DD-7C4C-AC4C-ADC8-F7921C3FB35C}" type="presParOf" srcId="{819CC2E9-2CA4-1649-9CE2-DB3CAF71AE90}" destId="{E523FE40-492B-F843-9BE9-BDFA8B6EA0E2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70CF1-87DC-484B-B512-40C5591D366A}">
      <dsp:nvSpPr>
        <dsp:cNvPr id="0" name=""/>
        <dsp:cNvSpPr/>
      </dsp:nvSpPr>
      <dsp:spPr>
        <a:xfrm>
          <a:off x="2129356" y="1639899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Global Campus</a:t>
          </a:r>
        </a:p>
      </dsp:txBody>
      <dsp:txXfrm>
        <a:off x="2269173" y="1779716"/>
        <a:ext cx="675095" cy="675095"/>
      </dsp:txXfrm>
    </dsp:sp>
    <dsp:sp modelId="{9456FB1F-9AA4-FD49-8FAE-458AE29C2A8D}">
      <dsp:nvSpPr>
        <dsp:cNvPr id="0" name=""/>
        <dsp:cNvSpPr/>
      </dsp:nvSpPr>
      <dsp:spPr>
        <a:xfrm rot="16200000">
          <a:off x="2271695" y="1288392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589969" y="1288123"/>
        <a:ext cx="33502" cy="33502"/>
      </dsp:txXfrm>
    </dsp:sp>
    <dsp:sp modelId="{81974C0B-DC01-EE4F-B88B-F62C0E1EB834}">
      <dsp:nvSpPr>
        <dsp:cNvPr id="0" name=""/>
        <dsp:cNvSpPr/>
      </dsp:nvSpPr>
      <dsp:spPr>
        <a:xfrm>
          <a:off x="2129356" y="15119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Recruitment</a:t>
          </a:r>
          <a:endParaRPr lang="cs-CZ" sz="900" kern="1200"/>
        </a:p>
      </dsp:txBody>
      <dsp:txXfrm>
        <a:off x="2269173" y="154936"/>
        <a:ext cx="675095" cy="675095"/>
      </dsp:txXfrm>
    </dsp:sp>
    <dsp:sp modelId="{D68440E3-7250-B140-A808-7A49A9CA0F82}">
      <dsp:nvSpPr>
        <dsp:cNvPr id="0" name=""/>
        <dsp:cNvSpPr/>
      </dsp:nvSpPr>
      <dsp:spPr>
        <a:xfrm rot="18900000">
          <a:off x="2846141" y="1526336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164416" y="1526066"/>
        <a:ext cx="33502" cy="33502"/>
      </dsp:txXfrm>
    </dsp:sp>
    <dsp:sp modelId="{8354310A-FB2B-6141-BC6A-D79D6E6FCFBB}">
      <dsp:nvSpPr>
        <dsp:cNvPr id="0" name=""/>
        <dsp:cNvSpPr/>
      </dsp:nvSpPr>
      <dsp:spPr>
        <a:xfrm>
          <a:off x="3278249" y="491006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Enrolment</a:t>
          </a:r>
          <a:endParaRPr lang="cs-CZ" sz="900" kern="1200"/>
        </a:p>
      </dsp:txBody>
      <dsp:txXfrm>
        <a:off x="3418066" y="630823"/>
        <a:ext cx="675095" cy="675095"/>
      </dsp:txXfrm>
    </dsp:sp>
    <dsp:sp modelId="{83589130-9956-EF40-A7D0-D495890BF884}">
      <dsp:nvSpPr>
        <dsp:cNvPr id="0" name=""/>
        <dsp:cNvSpPr/>
      </dsp:nvSpPr>
      <dsp:spPr>
        <a:xfrm>
          <a:off x="3084085" y="2100782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402359" y="2100513"/>
        <a:ext cx="33502" cy="33502"/>
      </dsp:txXfrm>
    </dsp:sp>
    <dsp:sp modelId="{DA8BDAFC-C390-F249-9060-3AC160D30AC7}">
      <dsp:nvSpPr>
        <dsp:cNvPr id="0" name=""/>
        <dsp:cNvSpPr/>
      </dsp:nvSpPr>
      <dsp:spPr>
        <a:xfrm>
          <a:off x="3754136" y="1639899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Relocation</a:t>
          </a:r>
          <a:endParaRPr lang="cs-CZ" sz="900" kern="1200"/>
        </a:p>
      </dsp:txBody>
      <dsp:txXfrm>
        <a:off x="3893953" y="1779716"/>
        <a:ext cx="675095" cy="675095"/>
      </dsp:txXfrm>
    </dsp:sp>
    <dsp:sp modelId="{2E2E8F95-D76C-7A40-9EFF-73721EAFB1F7}">
      <dsp:nvSpPr>
        <dsp:cNvPr id="0" name=""/>
        <dsp:cNvSpPr/>
      </dsp:nvSpPr>
      <dsp:spPr>
        <a:xfrm rot="2700000">
          <a:off x="2846141" y="2675229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164416" y="2674959"/>
        <a:ext cx="33502" cy="33502"/>
      </dsp:txXfrm>
    </dsp:sp>
    <dsp:sp modelId="{77607A65-BE7E-2846-827B-6ADD22DBFEA0}">
      <dsp:nvSpPr>
        <dsp:cNvPr id="0" name=""/>
        <dsp:cNvSpPr/>
      </dsp:nvSpPr>
      <dsp:spPr>
        <a:xfrm>
          <a:off x="3278249" y="2788793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Adaptation</a:t>
          </a:r>
          <a:endParaRPr lang="cs-CZ" sz="900" kern="1200"/>
        </a:p>
      </dsp:txBody>
      <dsp:txXfrm>
        <a:off x="3418066" y="2928610"/>
        <a:ext cx="675095" cy="675095"/>
      </dsp:txXfrm>
    </dsp:sp>
    <dsp:sp modelId="{C19BC638-42FB-3047-8FA6-89F00D4E1B1A}">
      <dsp:nvSpPr>
        <dsp:cNvPr id="0" name=""/>
        <dsp:cNvSpPr/>
      </dsp:nvSpPr>
      <dsp:spPr>
        <a:xfrm rot="5400000">
          <a:off x="2271695" y="2913173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589969" y="2912903"/>
        <a:ext cx="33502" cy="33502"/>
      </dsp:txXfrm>
    </dsp:sp>
    <dsp:sp modelId="{6DD4B8C4-AE4A-D543-AC36-F831171D207E}">
      <dsp:nvSpPr>
        <dsp:cNvPr id="0" name=""/>
        <dsp:cNvSpPr/>
      </dsp:nvSpPr>
      <dsp:spPr>
        <a:xfrm>
          <a:off x="2129356" y="3264680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Integration</a:t>
          </a:r>
          <a:endParaRPr lang="cs-CZ" sz="900" kern="1200"/>
        </a:p>
      </dsp:txBody>
      <dsp:txXfrm>
        <a:off x="2269173" y="3404497"/>
        <a:ext cx="675095" cy="675095"/>
      </dsp:txXfrm>
    </dsp:sp>
    <dsp:sp modelId="{EDEB8E47-C8FA-A74F-9A62-D669DD739292}">
      <dsp:nvSpPr>
        <dsp:cNvPr id="0" name=""/>
        <dsp:cNvSpPr/>
      </dsp:nvSpPr>
      <dsp:spPr>
        <a:xfrm rot="8100000">
          <a:off x="1697248" y="2675229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2015523" y="2674959"/>
        <a:ext cx="33502" cy="33502"/>
      </dsp:txXfrm>
    </dsp:sp>
    <dsp:sp modelId="{C6BBE38C-7F01-854D-B625-4F315186EFAA}">
      <dsp:nvSpPr>
        <dsp:cNvPr id="0" name=""/>
        <dsp:cNvSpPr/>
      </dsp:nvSpPr>
      <dsp:spPr>
        <a:xfrm>
          <a:off x="980463" y="2788793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Engagement</a:t>
          </a:r>
          <a:endParaRPr lang="cs-CZ" sz="900" kern="1200"/>
        </a:p>
      </dsp:txBody>
      <dsp:txXfrm>
        <a:off x="1120280" y="2928610"/>
        <a:ext cx="675095" cy="675095"/>
      </dsp:txXfrm>
    </dsp:sp>
    <dsp:sp modelId="{8219112A-6649-774F-A15E-4235E58362DE}">
      <dsp:nvSpPr>
        <dsp:cNvPr id="0" name=""/>
        <dsp:cNvSpPr/>
      </dsp:nvSpPr>
      <dsp:spPr>
        <a:xfrm rot="10800000">
          <a:off x="1459305" y="2100782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1777579" y="2100513"/>
        <a:ext cx="33502" cy="33502"/>
      </dsp:txXfrm>
    </dsp:sp>
    <dsp:sp modelId="{A4AADAB9-6A96-9349-9191-DEF044A06D62}">
      <dsp:nvSpPr>
        <dsp:cNvPr id="0" name=""/>
        <dsp:cNvSpPr/>
      </dsp:nvSpPr>
      <dsp:spPr>
        <a:xfrm>
          <a:off x="504576" y="1639899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Experience</a:t>
          </a:r>
          <a:endParaRPr lang="cs-CZ" sz="900" kern="1200"/>
        </a:p>
      </dsp:txBody>
      <dsp:txXfrm>
        <a:off x="644393" y="1779716"/>
        <a:ext cx="675095" cy="675095"/>
      </dsp:txXfrm>
    </dsp:sp>
    <dsp:sp modelId="{E9D6F972-5D09-7246-AB97-DD464E3CD109}">
      <dsp:nvSpPr>
        <dsp:cNvPr id="0" name=""/>
        <dsp:cNvSpPr/>
      </dsp:nvSpPr>
      <dsp:spPr>
        <a:xfrm rot="13500000">
          <a:off x="1697248" y="1526336"/>
          <a:ext cx="670051" cy="32963"/>
        </a:xfrm>
        <a:custGeom>
          <a:avLst/>
          <a:gdLst/>
          <a:ahLst/>
          <a:cxnLst/>
          <a:rect l="0" t="0" r="0" b="0"/>
          <a:pathLst>
            <a:path>
              <a:moveTo>
                <a:pt x="0" y="16481"/>
              </a:moveTo>
              <a:lnTo>
                <a:pt x="670051" y="16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2015523" y="1526066"/>
        <a:ext cx="33502" cy="33502"/>
      </dsp:txXfrm>
    </dsp:sp>
    <dsp:sp modelId="{E523FE40-492B-F843-9BE9-BDFA8B6EA0E2}">
      <dsp:nvSpPr>
        <dsp:cNvPr id="0" name=""/>
        <dsp:cNvSpPr/>
      </dsp:nvSpPr>
      <dsp:spPr>
        <a:xfrm>
          <a:off x="980463" y="491006"/>
          <a:ext cx="954729" cy="9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err="1"/>
            <a:t>Graduation</a:t>
          </a:r>
          <a:endParaRPr lang="cs-CZ" sz="900" kern="1200"/>
        </a:p>
      </dsp:txBody>
      <dsp:txXfrm>
        <a:off x="1120280" y="630823"/>
        <a:ext cx="675095" cy="675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C7E622C-D3C7-EE0F-C372-7315B87C15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A798361-7777-8E02-3842-8CDE3A456C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99230AE7-D5F8-4798-8E12-0E1E54CFF6CF}" type="datetimeFigureOut">
              <a:rPr lang="cs-CZ" smtClean="0"/>
              <a:t>04.09.2026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C1C5C1F-5BD7-90F1-0A49-E4AE045D49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51B2FB-67F9-ACD0-772A-81A8EA3C72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D67AC72-4478-4D7A-BC80-C9A6B86758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088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F8767F06-6495-4671-ADB9-06F27E57F1A1}" type="datetimeFigureOut">
              <a:rPr lang="cs-CZ" smtClean="0"/>
              <a:t>04.09.2026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04BD3FC-29FB-435D-995C-AC2E922814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771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Česku</a:t>
            </a:r>
            <a:r>
              <a:rPr lang="en-GB"/>
              <a:t> se </a:t>
            </a:r>
            <a:r>
              <a:rPr lang="en-GB" err="1"/>
              <a:t>stále</a:t>
            </a:r>
            <a:r>
              <a:rPr lang="en-GB"/>
              <a:t> </a:t>
            </a:r>
            <a:r>
              <a:rPr lang="en-GB" err="1"/>
              <a:t>vyhýbají</a:t>
            </a:r>
            <a:r>
              <a:rPr lang="en-GB"/>
              <a:t> </a:t>
            </a:r>
            <a:r>
              <a:rPr lang="en-GB" err="1"/>
              <a:t>hlavní</a:t>
            </a:r>
            <a:r>
              <a:rPr lang="en-GB"/>
              <a:t> </a:t>
            </a:r>
            <a:r>
              <a:rPr lang="en-GB" err="1"/>
              <a:t>proudy</a:t>
            </a:r>
            <a:r>
              <a:rPr lang="en-GB"/>
              <a:t> </a:t>
            </a:r>
            <a:r>
              <a:rPr lang="en-GB" err="1"/>
              <a:t>studentské</a:t>
            </a:r>
            <a:r>
              <a:rPr lang="en-GB"/>
              <a:t> mobility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939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Jak to </a:t>
            </a:r>
            <a:r>
              <a:rPr lang="en-GB" err="1"/>
              <a:t>vnímá</a:t>
            </a:r>
            <a:r>
              <a:rPr lang="en-GB"/>
              <a:t> </a:t>
            </a:r>
            <a:r>
              <a:rPr lang="en-GB" err="1"/>
              <a:t>zahraniční</a:t>
            </a:r>
            <a:r>
              <a:rPr lang="en-GB"/>
              <a:t> student </a:t>
            </a:r>
            <a:r>
              <a:rPr lang="en-GB" err="1"/>
              <a:t>nebo</a:t>
            </a:r>
            <a:r>
              <a:rPr lang="en-GB"/>
              <a:t> </a:t>
            </a:r>
            <a:r>
              <a:rPr lang="en-GB" err="1"/>
              <a:t>zaměstnanec</a:t>
            </a:r>
            <a:r>
              <a:rPr lang="en-GB"/>
              <a:t>? Co </a:t>
            </a:r>
            <a:r>
              <a:rPr lang="en-GB" err="1"/>
              <a:t>všechno</a:t>
            </a:r>
            <a:r>
              <a:rPr lang="en-GB"/>
              <a:t> je </a:t>
            </a:r>
            <a:r>
              <a:rPr lang="en-GB" err="1"/>
              <a:t>součástí</a:t>
            </a:r>
            <a:r>
              <a:rPr lang="en-GB"/>
              <a:t> </a:t>
            </a:r>
            <a:r>
              <a:rPr lang="en-GB" err="1"/>
              <a:t>studijního</a:t>
            </a:r>
            <a:r>
              <a:rPr lang="en-GB"/>
              <a:t> / </a:t>
            </a:r>
            <a:r>
              <a:rPr lang="en-GB" err="1"/>
              <a:t>pracovního</a:t>
            </a:r>
            <a:r>
              <a:rPr lang="en-GB"/>
              <a:t> </a:t>
            </a:r>
            <a:r>
              <a:rPr lang="en-GB" err="1"/>
              <a:t>zážitku</a:t>
            </a:r>
            <a:r>
              <a:rPr lang="en-GB"/>
              <a:t>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171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Pomalý</a:t>
            </a:r>
            <a:r>
              <a:rPr lang="en-GB"/>
              <a:t> </a:t>
            </a:r>
            <a:r>
              <a:rPr lang="en-GB" err="1"/>
              <a:t>růst</a:t>
            </a:r>
            <a:r>
              <a:rPr lang="en-GB"/>
              <a:t> </a:t>
            </a:r>
            <a:r>
              <a:rPr lang="en-GB" err="1"/>
              <a:t>počtu</a:t>
            </a:r>
            <a:r>
              <a:rPr lang="en-GB"/>
              <a:t> </a:t>
            </a:r>
            <a:r>
              <a:rPr lang="en-GB" err="1"/>
              <a:t>přihlášek</a:t>
            </a:r>
            <a:r>
              <a:rPr lang="en-GB"/>
              <a:t> a </a:t>
            </a:r>
            <a:r>
              <a:rPr lang="en-GB" err="1"/>
              <a:t>uchazečů</a:t>
            </a:r>
            <a:r>
              <a:rPr lang="en-GB"/>
              <a:t> </a:t>
            </a:r>
            <a:r>
              <a:rPr lang="en-GB" err="1"/>
              <a:t>značí</a:t>
            </a:r>
            <a:r>
              <a:rPr lang="en-GB"/>
              <a:t> </a:t>
            </a:r>
            <a:r>
              <a:rPr lang="en-GB" err="1"/>
              <a:t>pouze</a:t>
            </a:r>
            <a:r>
              <a:rPr lang="en-GB"/>
              <a:t> </a:t>
            </a:r>
            <a:r>
              <a:rPr lang="en-GB" err="1"/>
              <a:t>organické</a:t>
            </a:r>
            <a:r>
              <a:rPr lang="en-GB"/>
              <a:t> </a:t>
            </a:r>
            <a:r>
              <a:rPr lang="en-GB" err="1"/>
              <a:t>zvyšování</a:t>
            </a:r>
            <a:r>
              <a:rPr lang="en-GB"/>
              <a:t> </a:t>
            </a:r>
            <a:r>
              <a:rPr lang="en-GB" err="1"/>
              <a:t>zájmu</a:t>
            </a:r>
            <a:r>
              <a:rPr lang="en-GB"/>
              <a:t> o </a:t>
            </a:r>
            <a:r>
              <a:rPr lang="en-GB" err="1"/>
              <a:t>cizojazyčné</a:t>
            </a:r>
            <a:r>
              <a:rPr lang="en-GB"/>
              <a:t> studium </a:t>
            </a:r>
            <a:r>
              <a:rPr lang="en-GB" err="1"/>
              <a:t>na</a:t>
            </a:r>
            <a:r>
              <a:rPr lang="en-GB"/>
              <a:t> UK. – </a:t>
            </a:r>
            <a:r>
              <a:rPr lang="en-GB" err="1"/>
              <a:t>chybí</a:t>
            </a:r>
            <a:r>
              <a:rPr lang="en-GB"/>
              <a:t> </a:t>
            </a:r>
            <a:r>
              <a:rPr lang="en-GB" err="1"/>
              <a:t>nám</a:t>
            </a:r>
            <a:r>
              <a:rPr lang="en-GB"/>
              <a:t> </a:t>
            </a:r>
            <a:r>
              <a:rPr lang="en-GB" err="1"/>
              <a:t>strategie</a:t>
            </a:r>
            <a:r>
              <a:rPr lang="en-GB"/>
              <a:t> (resp. </a:t>
            </a:r>
            <a:r>
              <a:rPr lang="en-GB" err="1"/>
              <a:t>teď</a:t>
            </a:r>
            <a:r>
              <a:rPr lang="en-GB"/>
              <a:t> </a:t>
            </a:r>
            <a:r>
              <a:rPr lang="en-GB" err="1"/>
              <a:t>už</a:t>
            </a:r>
            <a:r>
              <a:rPr lang="en-GB"/>
              <a:t> ne)</a:t>
            </a:r>
          </a:p>
          <a:p>
            <a:r>
              <a:rPr lang="en-GB" err="1"/>
              <a:t>Namísto</a:t>
            </a:r>
            <a:r>
              <a:rPr lang="en-GB"/>
              <a:t> </a:t>
            </a:r>
            <a:r>
              <a:rPr lang="en-GB" err="1"/>
              <a:t>kvalitních</a:t>
            </a:r>
            <a:r>
              <a:rPr lang="en-GB"/>
              <a:t> </a:t>
            </a:r>
            <a:r>
              <a:rPr lang="en-GB" err="1"/>
              <a:t>náborových</a:t>
            </a:r>
            <a:r>
              <a:rPr lang="en-GB"/>
              <a:t> </a:t>
            </a:r>
            <a:r>
              <a:rPr lang="en-GB" err="1"/>
              <a:t>aktivit</a:t>
            </a:r>
            <a:r>
              <a:rPr lang="en-GB"/>
              <a:t> </a:t>
            </a:r>
            <a:r>
              <a:rPr lang="en-GB" err="1"/>
              <a:t>pouze</a:t>
            </a:r>
            <a:r>
              <a:rPr lang="en-GB"/>
              <a:t> </a:t>
            </a:r>
            <a:r>
              <a:rPr lang="en-GB" err="1"/>
              <a:t>zvyšujeme</a:t>
            </a:r>
            <a:r>
              <a:rPr lang="en-GB"/>
              <a:t> </a:t>
            </a:r>
            <a:r>
              <a:rPr lang="en-GB" err="1"/>
              <a:t>podíl</a:t>
            </a:r>
            <a:r>
              <a:rPr lang="en-GB"/>
              <a:t> </a:t>
            </a:r>
            <a:r>
              <a:rPr lang="en-GB" err="1"/>
              <a:t>přijatých</a:t>
            </a:r>
            <a:r>
              <a:rPr lang="en-GB"/>
              <a:t> </a:t>
            </a:r>
            <a:r>
              <a:rPr lang="en-GB" err="1"/>
              <a:t>uchazečů</a:t>
            </a:r>
            <a:r>
              <a:rPr lang="en-GB"/>
              <a:t>. – </a:t>
            </a:r>
            <a:r>
              <a:rPr lang="en-GB" err="1"/>
              <a:t>obranný</a:t>
            </a:r>
            <a:r>
              <a:rPr lang="en-GB"/>
              <a:t> </a:t>
            </a:r>
            <a:r>
              <a:rPr lang="en-GB" err="1"/>
              <a:t>mechanismus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úrovni</a:t>
            </a:r>
            <a:r>
              <a:rPr lang="en-GB"/>
              <a:t> </a:t>
            </a:r>
            <a:r>
              <a:rPr lang="en-GB" err="1"/>
              <a:t>přijímacích</a:t>
            </a:r>
            <a:r>
              <a:rPr lang="en-GB"/>
              <a:t> </a:t>
            </a:r>
            <a:r>
              <a:rPr lang="en-GB" err="1"/>
              <a:t>komisí</a:t>
            </a:r>
            <a:r>
              <a:rPr lang="en-GB"/>
              <a:t> </a:t>
            </a:r>
            <a:r>
              <a:rPr lang="en-GB" err="1"/>
              <a:t>který</a:t>
            </a:r>
            <a:r>
              <a:rPr lang="en-GB"/>
              <a:t> ale </a:t>
            </a:r>
            <a:r>
              <a:rPr lang="en-GB" err="1"/>
              <a:t>neřeší</a:t>
            </a:r>
            <a:r>
              <a:rPr lang="en-GB"/>
              <a:t> </a:t>
            </a:r>
            <a:r>
              <a:rPr lang="en-GB" err="1"/>
              <a:t>problém</a:t>
            </a:r>
            <a:r>
              <a:rPr lang="en-GB"/>
              <a:t>, </a:t>
            </a:r>
            <a:r>
              <a:rPr lang="en-GB" err="1"/>
              <a:t>pouze</a:t>
            </a:r>
            <a:r>
              <a:rPr lang="en-GB"/>
              <a:t> </a:t>
            </a:r>
            <a:r>
              <a:rPr lang="en-GB" err="1"/>
              <a:t>mitiguje</a:t>
            </a:r>
            <a:r>
              <a:rPr lang="en-GB"/>
              <a:t> </a:t>
            </a:r>
            <a:r>
              <a:rPr lang="en-GB" err="1"/>
              <a:t>jeho</a:t>
            </a:r>
            <a:r>
              <a:rPr lang="en-GB"/>
              <a:t> </a:t>
            </a:r>
            <a:r>
              <a:rPr lang="en-GB" err="1"/>
              <a:t>dopady</a:t>
            </a:r>
            <a:endParaRPr lang="en-GB"/>
          </a:p>
          <a:p>
            <a:r>
              <a:rPr lang="en-GB"/>
              <a:t>V </a:t>
            </a:r>
            <a:r>
              <a:rPr lang="en-GB" err="1"/>
              <a:t>důsledku</a:t>
            </a:r>
            <a:r>
              <a:rPr lang="en-GB"/>
              <a:t> </a:t>
            </a:r>
            <a:r>
              <a:rPr lang="en-GB" err="1"/>
              <a:t>nedostatečných</a:t>
            </a:r>
            <a:r>
              <a:rPr lang="en-GB"/>
              <a:t> </a:t>
            </a:r>
            <a:r>
              <a:rPr lang="en-GB" err="1"/>
              <a:t>retenčních</a:t>
            </a:r>
            <a:r>
              <a:rPr lang="en-GB"/>
              <a:t> </a:t>
            </a:r>
            <a:r>
              <a:rPr lang="en-GB" err="1"/>
              <a:t>aktivit</a:t>
            </a:r>
            <a:r>
              <a:rPr lang="en-GB"/>
              <a:t> a </a:t>
            </a:r>
            <a:r>
              <a:rPr lang="en-GB" err="1"/>
              <a:t>špatné</a:t>
            </a:r>
            <a:r>
              <a:rPr lang="en-GB"/>
              <a:t> </a:t>
            </a:r>
            <a:r>
              <a:rPr lang="en-GB" err="1"/>
              <a:t>komunikace</a:t>
            </a:r>
            <a:r>
              <a:rPr lang="en-GB"/>
              <a:t> se </a:t>
            </a:r>
            <a:r>
              <a:rPr lang="en-GB" err="1"/>
              <a:t>počty</a:t>
            </a:r>
            <a:r>
              <a:rPr lang="en-GB"/>
              <a:t> </a:t>
            </a:r>
            <a:r>
              <a:rPr lang="en-GB" err="1"/>
              <a:t>zapsaných</a:t>
            </a:r>
            <a:r>
              <a:rPr lang="en-GB"/>
              <a:t> </a:t>
            </a:r>
            <a:r>
              <a:rPr lang="en-GB" err="1"/>
              <a:t>uchazečů</a:t>
            </a:r>
            <a:r>
              <a:rPr lang="en-GB"/>
              <a:t> ale v </a:t>
            </a:r>
            <a:r>
              <a:rPr lang="en-GB" err="1"/>
              <a:t>praxi</a:t>
            </a:r>
            <a:r>
              <a:rPr lang="en-GB"/>
              <a:t> </a:t>
            </a:r>
            <a:r>
              <a:rPr lang="en-GB" err="1"/>
              <a:t>nemění</a:t>
            </a:r>
            <a:r>
              <a:rPr lang="en-GB"/>
              <a:t>. – </a:t>
            </a:r>
            <a:r>
              <a:rPr lang="en-GB" err="1"/>
              <a:t>skutečný</a:t>
            </a:r>
            <a:r>
              <a:rPr lang="en-GB"/>
              <a:t> </a:t>
            </a:r>
            <a:r>
              <a:rPr lang="en-GB" err="1"/>
              <a:t>nábor</a:t>
            </a:r>
            <a:r>
              <a:rPr lang="en-GB"/>
              <a:t> </a:t>
            </a:r>
            <a:r>
              <a:rPr lang="en-GB" err="1"/>
              <a:t>zahraničního</a:t>
            </a:r>
            <a:r>
              <a:rPr lang="en-GB"/>
              <a:t> </a:t>
            </a:r>
            <a:r>
              <a:rPr lang="en-GB" err="1"/>
              <a:t>uchazeče</a:t>
            </a:r>
            <a:r>
              <a:rPr lang="en-GB"/>
              <a:t> </a:t>
            </a:r>
            <a:r>
              <a:rPr lang="en-GB" err="1"/>
              <a:t>totiž</a:t>
            </a:r>
            <a:r>
              <a:rPr lang="en-GB"/>
              <a:t> </a:t>
            </a:r>
            <a:r>
              <a:rPr lang="en-GB" err="1"/>
              <a:t>začíná</a:t>
            </a:r>
            <a:r>
              <a:rPr lang="en-GB"/>
              <a:t> </a:t>
            </a:r>
            <a:r>
              <a:rPr lang="en-GB" err="1"/>
              <a:t>až</a:t>
            </a:r>
            <a:r>
              <a:rPr lang="en-GB"/>
              <a:t> po </a:t>
            </a:r>
            <a:r>
              <a:rPr lang="en-GB" err="1"/>
              <a:t>přijetí</a:t>
            </a:r>
            <a:r>
              <a:rPr lang="en-GB"/>
              <a:t>, ale my </a:t>
            </a:r>
            <a:r>
              <a:rPr lang="en-GB" err="1"/>
              <a:t>si</a:t>
            </a:r>
            <a:r>
              <a:rPr lang="en-GB"/>
              <a:t> to </a:t>
            </a:r>
            <a:r>
              <a:rPr lang="en-GB" err="1"/>
              <a:t>zatím</a:t>
            </a:r>
            <a:r>
              <a:rPr lang="en-GB"/>
              <a:t> </a:t>
            </a:r>
            <a:r>
              <a:rPr lang="en-GB" err="1"/>
              <a:t>nechceme</a:t>
            </a:r>
            <a:r>
              <a:rPr lang="en-GB"/>
              <a:t> </a:t>
            </a:r>
            <a:r>
              <a:rPr lang="en-GB" err="1"/>
              <a:t>připustit</a:t>
            </a:r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706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PPSŘ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náš</a:t>
            </a:r>
            <a:r>
              <a:rPr lang="en-GB"/>
              <a:t> Global Campus </a:t>
            </a:r>
            <a:r>
              <a:rPr lang="en-GB" err="1"/>
              <a:t>nevisí</a:t>
            </a:r>
            <a:r>
              <a:rPr lang="en-GB"/>
              <a:t> </a:t>
            </a:r>
            <a:r>
              <a:rPr lang="en-GB" err="1"/>
              <a:t>ve</a:t>
            </a:r>
            <a:r>
              <a:rPr lang="en-GB"/>
              <a:t> </a:t>
            </a:r>
            <a:r>
              <a:rPr lang="en-GB" err="1"/>
              <a:t>vzuchoprázdnu</a:t>
            </a:r>
            <a:r>
              <a:rPr lang="en-GB"/>
              <a:t> – </a:t>
            </a:r>
            <a:r>
              <a:rPr lang="en-GB" err="1"/>
              <a:t>má</a:t>
            </a:r>
            <a:r>
              <a:rPr lang="en-GB"/>
              <a:t> </a:t>
            </a:r>
            <a:r>
              <a:rPr lang="en-GB" err="1"/>
              <a:t>své</a:t>
            </a:r>
            <a:r>
              <a:rPr lang="en-GB"/>
              <a:t> </a:t>
            </a:r>
            <a:r>
              <a:rPr lang="en-GB" err="1"/>
              <a:t>personální</a:t>
            </a:r>
            <a:r>
              <a:rPr lang="en-GB"/>
              <a:t> </a:t>
            </a:r>
            <a:r>
              <a:rPr lang="en-GB" err="1"/>
              <a:t>zajištění</a:t>
            </a:r>
            <a:r>
              <a:rPr lang="en-GB"/>
              <a:t>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úzkou</a:t>
            </a:r>
            <a:r>
              <a:rPr lang="en-GB"/>
              <a:t> </a:t>
            </a:r>
            <a:r>
              <a:rPr lang="en-GB" err="1"/>
              <a:t>spojitost</a:t>
            </a:r>
            <a:r>
              <a:rPr lang="en-GB"/>
              <a:t> s </a:t>
            </a:r>
            <a:r>
              <a:rPr lang="en-GB" err="1"/>
              <a:t>dalšími</a:t>
            </a:r>
            <a:r>
              <a:rPr lang="en-GB"/>
              <a:t> </a:t>
            </a:r>
            <a:r>
              <a:rPr lang="en-GB" err="1"/>
              <a:t>projekty</a:t>
            </a:r>
            <a:r>
              <a:rPr lang="en-GB"/>
              <a:t>, </a:t>
            </a:r>
            <a:r>
              <a:rPr lang="en-GB" err="1"/>
              <a:t>agendami</a:t>
            </a:r>
            <a:r>
              <a:rPr lang="en-GB"/>
              <a:t>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odbory</a:t>
            </a:r>
            <a:r>
              <a:rPr lang="en-GB"/>
              <a:t>. V </a:t>
            </a:r>
            <a:r>
              <a:rPr lang="en-GB" err="1"/>
              <a:t>praxi</a:t>
            </a:r>
            <a:r>
              <a:rPr lang="en-GB"/>
              <a:t> </a:t>
            </a:r>
            <a:r>
              <a:rPr lang="en-GB" err="1"/>
              <a:t>funguje</a:t>
            </a:r>
            <a:r>
              <a:rPr lang="en-GB"/>
              <a:t> </a:t>
            </a:r>
            <a:r>
              <a:rPr lang="en-GB" err="1"/>
              <a:t>jako</a:t>
            </a:r>
            <a:r>
              <a:rPr lang="en-GB"/>
              <a:t> </a:t>
            </a:r>
            <a:r>
              <a:rPr lang="en-GB" err="1"/>
              <a:t>tmelící</a:t>
            </a:r>
            <a:r>
              <a:rPr lang="en-GB"/>
              <a:t> </a:t>
            </a:r>
            <a:r>
              <a:rPr lang="en-GB" err="1"/>
              <a:t>prvek</a:t>
            </a:r>
            <a:r>
              <a:rPr lang="en-GB"/>
              <a:t>, </a:t>
            </a:r>
            <a:r>
              <a:rPr lang="en-GB" err="1"/>
              <a:t>který</a:t>
            </a:r>
            <a:r>
              <a:rPr lang="en-GB"/>
              <a:t> </a:t>
            </a:r>
            <a:r>
              <a:rPr lang="en-GB" err="1"/>
              <a:t>propojuje</a:t>
            </a:r>
            <a:r>
              <a:rPr lang="en-GB"/>
              <a:t> </a:t>
            </a:r>
            <a:r>
              <a:rPr lang="en-GB" err="1"/>
              <a:t>životní</a:t>
            </a:r>
            <a:r>
              <a:rPr lang="en-GB"/>
              <a:t> </a:t>
            </a:r>
            <a:r>
              <a:rPr lang="en-GB" err="1"/>
              <a:t>cyklus</a:t>
            </a:r>
            <a:r>
              <a:rPr lang="en-GB"/>
              <a:t> </a:t>
            </a:r>
            <a:r>
              <a:rPr lang="en-GB" err="1"/>
              <a:t>všech</a:t>
            </a:r>
            <a:r>
              <a:rPr lang="en-GB"/>
              <a:t> </a:t>
            </a:r>
            <a:r>
              <a:rPr lang="en-GB" err="1"/>
              <a:t>segmentů</a:t>
            </a:r>
            <a:r>
              <a:rPr lang="en-GB"/>
              <a:t> </a:t>
            </a:r>
            <a:r>
              <a:rPr lang="en-GB" err="1"/>
              <a:t>univerzitní</a:t>
            </a:r>
            <a:r>
              <a:rPr lang="en-GB"/>
              <a:t> </a:t>
            </a:r>
            <a:r>
              <a:rPr lang="en-GB" err="1"/>
              <a:t>komunity</a:t>
            </a:r>
            <a:r>
              <a:rPr lang="en-GB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616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532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Dobrá</a:t>
            </a:r>
            <a:r>
              <a:rPr lang="en-GB"/>
              <a:t> </a:t>
            </a:r>
            <a:r>
              <a:rPr lang="en-GB" err="1"/>
              <a:t>komunikace</a:t>
            </a:r>
            <a:r>
              <a:rPr lang="en-GB"/>
              <a:t> </a:t>
            </a:r>
            <a:r>
              <a:rPr lang="en-GB" err="1"/>
              <a:t>neznamená</a:t>
            </a:r>
            <a:r>
              <a:rPr lang="en-GB"/>
              <a:t> </a:t>
            </a:r>
            <a:r>
              <a:rPr lang="en-GB" err="1"/>
              <a:t>pouhou</a:t>
            </a:r>
            <a:r>
              <a:rPr lang="en-GB"/>
              <a:t> </a:t>
            </a:r>
            <a:r>
              <a:rPr lang="en-GB" err="1"/>
              <a:t>dostupnost</a:t>
            </a:r>
            <a:r>
              <a:rPr lang="en-GB"/>
              <a:t> </a:t>
            </a:r>
            <a:r>
              <a:rPr lang="en-GB" err="1"/>
              <a:t>informací</a:t>
            </a:r>
            <a:r>
              <a:rPr lang="en-GB"/>
              <a:t>, ale </a:t>
            </a:r>
            <a:r>
              <a:rPr lang="en-GB" err="1"/>
              <a:t>jejich</a:t>
            </a:r>
            <a:r>
              <a:rPr lang="en-GB"/>
              <a:t> </a:t>
            </a:r>
            <a:r>
              <a:rPr lang="en-GB" err="1"/>
              <a:t>předávání</a:t>
            </a:r>
            <a:r>
              <a:rPr lang="en-GB"/>
              <a:t>.</a:t>
            </a:r>
          </a:p>
          <a:p>
            <a:r>
              <a:rPr lang="en-GB" err="1"/>
              <a:t>Narovnávat</a:t>
            </a:r>
            <a:r>
              <a:rPr lang="en-GB"/>
              <a:t> </a:t>
            </a:r>
            <a:r>
              <a:rPr lang="en-GB" err="1"/>
              <a:t>příležitosti</a:t>
            </a:r>
            <a:r>
              <a:rPr lang="en-GB"/>
              <a:t> </a:t>
            </a:r>
            <a:r>
              <a:rPr lang="en-GB" err="1"/>
              <a:t>neznamená</a:t>
            </a:r>
            <a:r>
              <a:rPr lang="en-GB"/>
              <a:t>, </a:t>
            </a:r>
            <a:r>
              <a:rPr lang="en-GB" err="1"/>
              <a:t>že</a:t>
            </a:r>
            <a:r>
              <a:rPr lang="en-GB"/>
              <a:t> </a:t>
            </a:r>
            <a:r>
              <a:rPr lang="en-GB" err="1"/>
              <a:t>mají</a:t>
            </a:r>
            <a:r>
              <a:rPr lang="en-GB"/>
              <a:t> </a:t>
            </a:r>
            <a:r>
              <a:rPr lang="en-GB" err="1"/>
              <a:t>všichni</a:t>
            </a:r>
            <a:r>
              <a:rPr lang="en-GB"/>
              <a:t> </a:t>
            </a:r>
            <a:r>
              <a:rPr lang="en-GB" err="1"/>
              <a:t>stejné</a:t>
            </a:r>
            <a:r>
              <a:rPr lang="en-GB"/>
              <a:t> </a:t>
            </a:r>
            <a:r>
              <a:rPr lang="en-GB" err="1"/>
              <a:t>potřeby</a:t>
            </a:r>
            <a:r>
              <a:rPr lang="en-GB"/>
              <a:t> a </a:t>
            </a:r>
            <a:r>
              <a:rPr lang="en-GB" err="1"/>
              <a:t>měli</a:t>
            </a:r>
            <a:r>
              <a:rPr lang="en-GB"/>
              <a:t> </a:t>
            </a:r>
            <a:r>
              <a:rPr lang="en-GB" err="1"/>
              <a:t>bychom</a:t>
            </a:r>
            <a:r>
              <a:rPr lang="en-GB"/>
              <a:t> k nim </a:t>
            </a:r>
            <a:r>
              <a:rPr lang="en-GB" err="1"/>
              <a:t>přistupovat</a:t>
            </a:r>
            <a:r>
              <a:rPr lang="en-GB"/>
              <a:t> </a:t>
            </a:r>
            <a:r>
              <a:rPr lang="en-GB" err="1"/>
              <a:t>stejně</a:t>
            </a:r>
            <a:r>
              <a:rPr lang="en-GB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522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jedna</a:t>
            </a:r>
            <a:r>
              <a:rPr lang="en-GB"/>
              <a:t> </a:t>
            </a:r>
            <a:r>
              <a:rPr lang="en-GB" err="1"/>
              <a:t>ve</a:t>
            </a:r>
            <a:r>
              <a:rPr lang="en-GB"/>
              <a:t> </a:t>
            </a:r>
            <a:r>
              <a:rPr lang="en-GB" err="1"/>
              <a:t>smyslu</a:t>
            </a:r>
            <a:r>
              <a:rPr lang="en-GB"/>
              <a:t> </a:t>
            </a:r>
            <a:r>
              <a:rPr lang="en-GB" err="1"/>
              <a:t>nejlepší</a:t>
            </a:r>
            <a:r>
              <a:rPr lang="en-GB"/>
              <a:t>, </a:t>
            </a:r>
            <a:r>
              <a:rPr lang="en-GB" err="1"/>
              <a:t>největší</a:t>
            </a:r>
            <a:r>
              <a:rPr lang="en-GB"/>
              <a:t>, </a:t>
            </a:r>
            <a:r>
              <a:rPr lang="en-GB" err="1"/>
              <a:t>jedinečná</a:t>
            </a:r>
            <a:r>
              <a:rPr lang="en-GB"/>
              <a:t> a </a:t>
            </a:r>
            <a:r>
              <a:rPr lang="en-GB" err="1"/>
              <a:t>jednotná</a:t>
            </a:r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571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Výzvy</a:t>
            </a:r>
            <a:r>
              <a:rPr lang="en-GB"/>
              <a:t> v </a:t>
            </a:r>
            <a:r>
              <a:rPr lang="en-GB" err="1"/>
              <a:t>praxi</a:t>
            </a:r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4155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Dvě</a:t>
            </a:r>
            <a:r>
              <a:rPr lang="en-GB"/>
              <a:t> </a:t>
            </a:r>
            <a:r>
              <a:rPr lang="en-GB" err="1"/>
              <a:t>základní</a:t>
            </a:r>
            <a:r>
              <a:rPr lang="en-GB"/>
              <a:t> priority:</a:t>
            </a:r>
          </a:p>
          <a:p>
            <a:endParaRPr lang="en-GB"/>
          </a:p>
          <a:p>
            <a:r>
              <a:rPr lang="en-GB" err="1"/>
              <a:t>Autentická</a:t>
            </a:r>
            <a:r>
              <a:rPr lang="en-GB"/>
              <a:t> </a:t>
            </a:r>
            <a:r>
              <a:rPr lang="en-GB" err="1"/>
              <a:t>komunikace</a:t>
            </a:r>
            <a:endParaRPr lang="en-GB"/>
          </a:p>
          <a:p>
            <a:r>
              <a:rPr lang="en-GB" err="1"/>
              <a:t>Studenti</a:t>
            </a:r>
            <a:r>
              <a:rPr lang="en-GB"/>
              <a:t> </a:t>
            </a:r>
            <a:r>
              <a:rPr lang="en-GB" err="1"/>
              <a:t>studentům</a:t>
            </a:r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600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Kde</a:t>
            </a:r>
            <a:r>
              <a:rPr lang="en-GB"/>
              <a:t> </a:t>
            </a:r>
            <a:r>
              <a:rPr lang="en-GB" err="1"/>
              <a:t>jsou</a:t>
            </a:r>
            <a:r>
              <a:rPr lang="en-GB"/>
              <a:t> </a:t>
            </a:r>
            <a:r>
              <a:rPr lang="en-GB" err="1"/>
              <a:t>limity</a:t>
            </a:r>
            <a:r>
              <a:rPr lang="en-GB"/>
              <a:t> </a:t>
            </a:r>
            <a:r>
              <a:rPr lang="en-GB" err="1"/>
              <a:t>projektu</a:t>
            </a:r>
            <a:r>
              <a:rPr lang="en-GB"/>
              <a:t>, </a:t>
            </a:r>
            <a:r>
              <a:rPr lang="en-GB" err="1"/>
              <a:t>agendy</a:t>
            </a:r>
            <a:r>
              <a:rPr lang="en-GB"/>
              <a:t> a </a:t>
            </a:r>
            <a:r>
              <a:rPr lang="en-GB" err="1"/>
              <a:t>naší</a:t>
            </a:r>
            <a:r>
              <a:rPr lang="en-GB"/>
              <a:t> </a:t>
            </a:r>
            <a:r>
              <a:rPr lang="en-GB" err="1"/>
              <a:t>zodpovědnosti</a:t>
            </a:r>
            <a:r>
              <a:rPr lang="en-GB"/>
              <a:t>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BD3FC-29FB-435D-995C-AC2E9228147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782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slide" Target="../slides/slide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jednoduch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7ACEE47-C3F7-23FC-F32B-A9841C1ED981}"/>
              </a:ext>
            </a:extLst>
          </p:cNvPr>
          <p:cNvSpPr/>
          <p:nvPr userDrawn="1"/>
        </p:nvSpPr>
        <p:spPr>
          <a:xfrm>
            <a:off x="1" y="0"/>
            <a:ext cx="12192000" cy="4939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ject 5">
            <a:extLst>
              <a:ext uri="{FF2B5EF4-FFF2-40B4-BE49-F238E27FC236}">
                <a16:creationId xmlns:a16="http://schemas.microsoft.com/office/drawing/2014/main" id="{50FF414F-5A20-59D9-D225-5FB9C627C2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980991"/>
            <a:ext cx="851909" cy="2271505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4661CB4E-8A6B-1F9C-FDBF-52992CC694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3800" y="0"/>
            <a:ext cx="1259999" cy="1911236"/>
          </a:xfrm>
          <a:prstGeom prst="rect">
            <a:avLst/>
          </a:prstGeom>
        </p:spPr>
      </p:pic>
      <p:sp>
        <p:nvSpPr>
          <p:cNvPr id="6" name="Zástupný text 4">
            <a:extLst>
              <a:ext uri="{FF2B5EF4-FFF2-40B4-BE49-F238E27FC236}">
                <a16:creationId xmlns:a16="http://schemas.microsoft.com/office/drawing/2014/main" id="{DE1F7771-8998-0FAD-243D-5EBE54BA7C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700" y="1842655"/>
            <a:ext cx="8856517" cy="2604653"/>
          </a:xfrm>
          <a:prstGeom prst="rect">
            <a:avLst/>
          </a:prstGeom>
        </p:spPr>
        <p:txBody>
          <a:bodyPr tIns="0" rIns="0" bIns="0" anchor="ctr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>
                <a:solidFill>
                  <a:schemeClr val="bg1"/>
                </a:solidFill>
              </a:defRPr>
            </a:lvl1pPr>
            <a:lvl2pPr marL="0" indent="6350">
              <a:spcBef>
                <a:spcPts val="0"/>
              </a:spcBef>
              <a:spcAft>
                <a:spcPts val="1200"/>
              </a:spcAft>
              <a:buNone/>
              <a:defRPr sz="3000" b="1">
                <a:solidFill>
                  <a:schemeClr val="accent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6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Nadpis</a:t>
            </a:r>
          </a:p>
          <a:p>
            <a:pPr marL="0" marR="0" lvl="1" indent="6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Podnadpis</a:t>
            </a:r>
          </a:p>
        </p:txBody>
      </p:sp>
      <p:pic>
        <p:nvPicPr>
          <p:cNvPr id="3" name="Picture 12" descr="A circular red and black logo&#10;&#10;Description automatically generated">
            <a:extLst>
              <a:ext uri="{FF2B5EF4-FFF2-40B4-BE49-F238E27FC236}">
                <a16:creationId xmlns:a16="http://schemas.microsoft.com/office/drawing/2014/main" id="{E04ABB18-CBA9-65F5-452D-69CD3E0E1C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1" y="5243188"/>
            <a:ext cx="1310824" cy="131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4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ýrazný s pozadí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budova, venku, okno, kov&#10;&#10;Popis byl vytvořen automaticky">
            <a:extLst>
              <a:ext uri="{FF2B5EF4-FFF2-40B4-BE49-F238E27FC236}">
                <a16:creationId xmlns:a16="http://schemas.microsoft.com/office/drawing/2014/main" id="{79BEA5BF-AC6B-8B3A-7B31-AA8F8AF0F2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894"/>
          <a:stretch/>
        </p:blipFill>
        <p:spPr>
          <a:xfrm>
            <a:off x="0" y="-481"/>
            <a:ext cx="12192000" cy="6858481"/>
          </a:xfrm>
          <a:prstGeom prst="rect">
            <a:avLst/>
          </a:prstGeom>
        </p:spPr>
      </p:pic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BA31D70-7FFF-04F2-E2D0-3D60D8EAC4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774511"/>
            <a:ext cx="10515599" cy="530897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109541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datum 10">
            <a:extLst>
              <a:ext uri="{FF2B5EF4-FFF2-40B4-BE49-F238E27FC236}">
                <a16:creationId xmlns:a16="http://schemas.microsoft.com/office/drawing/2014/main" id="{697CC953-0C05-B7CE-7011-5B0D5C7A8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06.10.2024</a:t>
            </a:r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7A81C3BF-D414-5FC0-1F27-97597B026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7DFD97F8-F81C-AF42-656A-019ED6C57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1F539E0-C7A4-0AE7-6F63-C867D500C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0896FEE9-8A2B-90C3-3BF1-5A89795213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12428"/>
            <a:ext cx="5181600" cy="396453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cs-CZ" dirty="0"/>
            </a:lvl1pPr>
            <a:lvl2pPr>
              <a:defRPr lang="cs-CZ" dirty="0"/>
            </a:lvl2pPr>
            <a:lvl3pPr>
              <a:defRPr lang="cs-CZ" dirty="0"/>
            </a:lvl3pPr>
            <a:lvl4pPr>
              <a:defRPr lang="cs-CZ" dirty="0"/>
            </a:lvl4pPr>
            <a:lvl5pPr>
              <a:defRPr lang="cs-CZ" dirty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05A476DD-BCA1-A85E-B008-A160ED4C7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12428"/>
            <a:ext cx="5181600" cy="396453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cs-CZ" dirty="0"/>
            </a:lvl1pPr>
            <a:lvl2pPr>
              <a:defRPr lang="cs-CZ" dirty="0"/>
            </a:lvl2pPr>
            <a:lvl3pPr>
              <a:defRPr lang="cs-CZ" dirty="0"/>
            </a:lvl3pPr>
            <a:lvl4pPr>
              <a:defRPr lang="cs-CZ" dirty="0"/>
            </a:lvl4pPr>
            <a:lvl5pPr>
              <a:defRPr lang="cs-CZ" dirty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116773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77801B-4378-A2FB-7970-2A041DA76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21282"/>
            <a:ext cx="5157787" cy="365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67337E8-05A2-49DC-B2EB-AB77FDDAA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4487"/>
            <a:ext cx="5157787" cy="34451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cs-CZ" dirty="0"/>
            </a:lvl1pPr>
            <a:lvl2pPr>
              <a:defRPr lang="cs-CZ" dirty="0"/>
            </a:lvl2pPr>
            <a:lvl3pPr>
              <a:defRPr lang="cs-CZ" dirty="0"/>
            </a:lvl3pPr>
            <a:lvl4pPr>
              <a:defRPr lang="cs-CZ" dirty="0"/>
            </a:lvl4pPr>
            <a:lvl5pPr>
              <a:defRPr lang="cs-CZ" dirty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0A721B7-8779-B62C-9FD8-0ADA237135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2221282"/>
            <a:ext cx="5183188" cy="365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C071DEB-88CA-8F0F-5AC9-4809DB8FEB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4487"/>
            <a:ext cx="5183188" cy="34451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cs-CZ" dirty="0"/>
            </a:lvl1pPr>
            <a:lvl2pPr>
              <a:defRPr lang="cs-CZ" dirty="0"/>
            </a:lvl2pPr>
            <a:lvl3pPr>
              <a:defRPr lang="cs-CZ" dirty="0"/>
            </a:lvl3pPr>
            <a:lvl4pPr>
              <a:defRPr lang="cs-CZ" dirty="0"/>
            </a:lvl4pPr>
            <a:lvl5pPr>
              <a:defRPr lang="cs-CZ" dirty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3" name="Zástupný symbol pro datum 12">
            <a:extLst>
              <a:ext uri="{FF2B5EF4-FFF2-40B4-BE49-F238E27FC236}">
                <a16:creationId xmlns:a16="http://schemas.microsoft.com/office/drawing/2014/main" id="{7825EE7C-7BE2-D0DB-EA79-ABF44AF0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06.10.2024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368B85BF-50C1-7968-58A7-B93500B50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669CA748-6A96-8A2E-080B-54E4FE427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Nadpis 10">
            <a:extLst>
              <a:ext uri="{FF2B5EF4-FFF2-40B4-BE49-F238E27FC236}">
                <a16:creationId xmlns:a16="http://schemas.microsoft.com/office/drawing/2014/main" id="{594EE5F4-36CC-24F5-1AFB-5E4122BEF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52715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dokumen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646216-40A2-31AD-2AC3-8093C9D3D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12428"/>
            <a:ext cx="10515600" cy="3964534"/>
          </a:xfrm>
          <a:prstGeom prst="rect">
            <a:avLst/>
          </a:prstGeom>
        </p:spPr>
        <p:txBody>
          <a:bodyPr numCol="2" spcCol="180000">
            <a:no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000"/>
              </a:spcBef>
              <a:buFont typeface="+mj-lt"/>
              <a:buAutoNum type="arabicPeriod"/>
              <a:defRPr sz="2000"/>
            </a:lvl2pPr>
            <a:lvl3pPr marL="579438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F7414C12-E88B-86D4-1E04-E2602722F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06.10.2024</a:t>
            </a:r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61843905-A76A-229E-18CE-68C69B96C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5F73C651-2D79-5C40-42B6-F1E1FA63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18CF19B-B0B5-0B38-A6B3-942D696E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60941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A circular red and black logo&#10;&#10;Description automatically generated">
            <a:extLst>
              <a:ext uri="{FF2B5EF4-FFF2-40B4-BE49-F238E27FC236}">
                <a16:creationId xmlns:a16="http://schemas.microsoft.com/office/drawing/2014/main" id="{83DDAF44-481B-B754-F2A1-0307CC3915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728" y="807015"/>
            <a:ext cx="2174543" cy="2174543"/>
          </a:xfrm>
          <a:prstGeom prst="rect">
            <a:avLst/>
          </a:prstGeom>
        </p:spPr>
      </p:pic>
      <p:sp>
        <p:nvSpPr>
          <p:cNvPr id="7" name="Zástupný text 6">
            <a:extLst>
              <a:ext uri="{FF2B5EF4-FFF2-40B4-BE49-F238E27FC236}">
                <a16:creationId xmlns:a16="http://schemas.microsoft.com/office/drawing/2014/main" id="{91C59178-D929-BC6D-5554-AD2F44864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8194" y="3284226"/>
            <a:ext cx="6175612" cy="20021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5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8" name="Picture 8" descr="A black and red pattern with squares and circles&#10;&#10;Description automatically generated">
            <a:extLst>
              <a:ext uri="{FF2B5EF4-FFF2-40B4-BE49-F238E27FC236}">
                <a16:creationId xmlns:a16="http://schemas.microsoft.com/office/drawing/2014/main" id="{3DCFAC5B-3301-6D0C-644B-CE444DF2C1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048" y="5973166"/>
            <a:ext cx="1996751" cy="884834"/>
          </a:xfrm>
          <a:prstGeom prst="rect">
            <a:avLst/>
          </a:prstGeom>
        </p:spPr>
      </p:pic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B2DED986-CB74-E37C-7EFE-811753E89C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56723" y="4734734"/>
            <a:ext cx="1997075" cy="621774"/>
          </a:xfrm>
          <a:prstGeom prst="rect">
            <a:avLst/>
          </a:prstGeom>
        </p:spPr>
        <p:txBody>
          <a:bodyPr lIns="90000" tIns="46800" rIns="90000" bIns="468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</a:defRPr>
            </a:lvl2pPr>
          </a:lstStyle>
          <a:p>
            <a:pPr lvl="0"/>
            <a:r>
              <a:rPr lang="cs-CZ"/>
              <a:t>Jméno</a:t>
            </a:r>
          </a:p>
          <a:p>
            <a:pPr lvl="1"/>
            <a:endParaRPr lang="cs-CZ"/>
          </a:p>
          <a:p>
            <a:pPr lvl="1"/>
            <a:r>
              <a:rPr lang="cs-CZ"/>
              <a:t>funkce</a:t>
            </a:r>
          </a:p>
        </p:txBody>
      </p:sp>
      <p:pic>
        <p:nvPicPr>
          <p:cNvPr id="6" name="Graphic 6">
            <a:hlinkClick r:id="rId4" action="ppaction://hlinksldjump"/>
            <a:extLst>
              <a:ext uri="{FF2B5EF4-FFF2-40B4-BE49-F238E27FC236}">
                <a16:creationId xmlns:a16="http://schemas.microsoft.com/office/drawing/2014/main" id="{0E64EF1F-E793-9457-C8A4-495F0C6928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56724" y="5468768"/>
            <a:ext cx="1997075" cy="39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27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datum 8">
            <a:extLst>
              <a:ext uri="{FF2B5EF4-FFF2-40B4-BE49-F238E27FC236}">
                <a16:creationId xmlns:a16="http://schemas.microsoft.com/office/drawing/2014/main" id="{6AD1BD68-71DB-87B2-E75A-12878FB4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06.10.2024</a:t>
            </a:r>
          </a:p>
        </p:txBody>
      </p:sp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A8A5B0FF-B787-2AEE-7C85-57CADFAA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9E4DBE5C-B917-8448-3981-B8805D735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3D61656-EB1C-A690-B13A-B59195CB6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87431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AB5A5222-D23D-5C8C-8D7E-0905036AC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06.10.2024</a:t>
            </a:r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F172D70B-9C2B-78BF-DC47-D8EC4D00C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C675E202-95C3-3DB9-CDCD-5CAC3BEA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14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D907C3C0-6472-E03D-9591-8BF56D3E23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24"/>
          <a:stretch/>
        </p:blipFill>
        <p:spPr>
          <a:xfrm>
            <a:off x="1284" y="0"/>
            <a:ext cx="12190716" cy="4939200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15" name="object 5">
            <a:extLst>
              <a:ext uri="{FF2B5EF4-FFF2-40B4-BE49-F238E27FC236}">
                <a16:creationId xmlns:a16="http://schemas.microsoft.com/office/drawing/2014/main" id="{50FF414F-5A20-59D9-D225-5FB9C627C2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980991"/>
            <a:ext cx="851909" cy="2271505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4661CB4E-8A6B-1F9C-FDBF-52992CC694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3800" y="0"/>
            <a:ext cx="1259999" cy="1911236"/>
          </a:xfrm>
          <a:prstGeom prst="rect">
            <a:avLst/>
          </a:prstGeom>
        </p:spPr>
      </p:pic>
      <p:sp>
        <p:nvSpPr>
          <p:cNvPr id="6" name="Zástupný text 4">
            <a:extLst>
              <a:ext uri="{FF2B5EF4-FFF2-40B4-BE49-F238E27FC236}">
                <a16:creationId xmlns:a16="http://schemas.microsoft.com/office/drawing/2014/main" id="{DE1F7771-8998-0FAD-243D-5EBE54BA7C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700" y="1842655"/>
            <a:ext cx="8856517" cy="2604653"/>
          </a:xfrm>
          <a:prstGeom prst="rect">
            <a:avLst/>
          </a:prstGeom>
        </p:spPr>
        <p:txBody>
          <a:bodyPr tIns="0" rIns="0" bIns="0" anchor="ctr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>
                <a:solidFill>
                  <a:schemeClr val="bg1"/>
                </a:solidFill>
              </a:defRPr>
            </a:lvl1pPr>
            <a:lvl2pPr marL="0" indent="6350">
              <a:spcBef>
                <a:spcPts val="0"/>
              </a:spcBef>
              <a:spcAft>
                <a:spcPts val="1200"/>
              </a:spcAft>
              <a:buNone/>
              <a:defRPr sz="3000" b="1">
                <a:solidFill>
                  <a:schemeClr val="accent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6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Nadpis</a:t>
            </a:r>
          </a:p>
          <a:p>
            <a:pPr marL="0" marR="0" lvl="1" indent="6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Podnadpis</a:t>
            </a:r>
          </a:p>
        </p:txBody>
      </p:sp>
      <p:pic>
        <p:nvPicPr>
          <p:cNvPr id="3" name="Picture 12" descr="A circular red and black logo&#10;&#10;Description automatically generated">
            <a:extLst>
              <a:ext uri="{FF2B5EF4-FFF2-40B4-BE49-F238E27FC236}">
                <a16:creationId xmlns:a16="http://schemas.microsoft.com/office/drawing/2014/main" id="{E04ABB18-CBA9-65F5-452D-69CD3E0E1C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1" y="5243188"/>
            <a:ext cx="1310824" cy="131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6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detai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0">
            <a:extLst>
              <a:ext uri="{FF2B5EF4-FFF2-40B4-BE49-F238E27FC236}">
                <a16:creationId xmlns:a16="http://schemas.microsoft.com/office/drawing/2014/main" id="{E679D543-9435-D1EB-C7A4-B81173A28C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83153" y="0"/>
            <a:ext cx="5208847" cy="6858000"/>
          </a:xfrm>
          <a:prstGeom prst="rect">
            <a:avLst/>
          </a:prstGeom>
        </p:spPr>
        <p:txBody>
          <a:bodyPr lIns="0" tIns="900000" rIns="0" bIns="0" anchor="ctr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na ikonu přidáte obrázek.</a:t>
            </a:r>
          </a:p>
        </p:txBody>
      </p:sp>
      <p:pic>
        <p:nvPicPr>
          <p:cNvPr id="34" name="object 5">
            <a:extLst>
              <a:ext uri="{FF2B5EF4-FFF2-40B4-BE49-F238E27FC236}">
                <a16:creationId xmlns:a16="http://schemas.microsoft.com/office/drawing/2014/main" id="{E2A84DE8-2E9A-AA09-CD09-69FE963B7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489769"/>
            <a:ext cx="851909" cy="2271505"/>
          </a:xfrm>
          <a:prstGeom prst="rect">
            <a:avLst/>
          </a:prstGeom>
        </p:spPr>
      </p:pic>
      <p:pic>
        <p:nvPicPr>
          <p:cNvPr id="35" name="object 5">
            <a:extLst>
              <a:ext uri="{FF2B5EF4-FFF2-40B4-BE49-F238E27FC236}">
                <a16:creationId xmlns:a16="http://schemas.microsoft.com/office/drawing/2014/main" id="{C389887F-833B-0C0C-3DB7-0987241132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489770"/>
            <a:ext cx="851909" cy="2271505"/>
          </a:xfrm>
          <a:prstGeom prst="rect">
            <a:avLst/>
          </a:prstGeom>
        </p:spPr>
      </p:pic>
      <p:sp>
        <p:nvSpPr>
          <p:cNvPr id="7" name="Zástupný text 2">
            <a:extLst>
              <a:ext uri="{FF2B5EF4-FFF2-40B4-BE49-F238E27FC236}">
                <a16:creationId xmlns:a16="http://schemas.microsoft.com/office/drawing/2014/main" id="{BA00DAD5-C5EC-EE9E-7DD7-587D3F17E0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3663" y="2403764"/>
            <a:ext cx="5237437" cy="2452254"/>
          </a:xfrm>
          <a:prstGeom prst="rect">
            <a:avLst/>
          </a:prstGeom>
        </p:spPr>
        <p:txBody>
          <a:bodyPr lIns="9000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</a:lstStyle>
          <a:p>
            <a:pPr lvl="0"/>
            <a:r>
              <a:rPr lang="cs-CZ"/>
              <a:t>Nadpis</a:t>
            </a:r>
          </a:p>
          <a:p>
            <a:pPr lvl="1"/>
            <a:r>
              <a:rPr lang="cs-CZ"/>
              <a:t>Druhá úroveň (podnadpis)</a:t>
            </a:r>
          </a:p>
          <a:p>
            <a:pPr lvl="2"/>
            <a:r>
              <a:rPr lang="cs-CZ"/>
              <a:t>Třetí úroveň (jméno/datum)</a:t>
            </a:r>
          </a:p>
        </p:txBody>
      </p: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EC76DD39-699B-695A-4B5D-7E0AAEDDC7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4621" y="282845"/>
            <a:ext cx="3416357" cy="143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1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CE508660-CE8B-661A-E165-C4FD3F990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06.10.2024</a:t>
            </a:r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6DC03DFB-550E-9950-D2A6-53E409BC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50C21FC6-5D7A-7AC6-CA4E-DED8018B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A95A25F-F02F-8269-8142-EA5F6126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4" name="Zástupný obsah 12">
            <a:extLst>
              <a:ext uri="{FF2B5EF4-FFF2-40B4-BE49-F238E27FC236}">
                <a16:creationId xmlns:a16="http://schemas.microsoft.com/office/drawing/2014/main" id="{D7161A02-876A-9505-3BBC-7C16D7C1AA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212429"/>
            <a:ext cx="10515600" cy="39645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226389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10">
            <a:extLst>
              <a:ext uri="{FF2B5EF4-FFF2-40B4-BE49-F238E27FC236}">
                <a16:creationId xmlns:a16="http://schemas.microsoft.com/office/drawing/2014/main" id="{52DD3B65-2E98-979E-257A-930671D9F46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-1"/>
            <a:ext cx="4844955" cy="6858000"/>
          </a:xfrm>
          <a:prstGeom prst="rect">
            <a:avLst/>
          </a:prstGeom>
        </p:spPr>
        <p:txBody>
          <a:bodyPr lIns="0" tIns="900000" rIns="0" bIns="0" anchor="ctr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9F0C2ABC-CC43-17AB-0104-6954B7A40C8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cs-CZ"/>
              <a:t>06.10.2024</a:t>
            </a:r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877017D7-CDF5-A943-CE98-B294DE54873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5213446" y="6459484"/>
            <a:ext cx="4114800" cy="174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EB20A5CB-336C-6312-4E22-E267FB9815E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BD12223-C07C-4A7F-57C6-8457BC907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444" y="1036717"/>
            <a:ext cx="6140355" cy="99205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6" name="Zástupný obsah 12">
            <a:extLst>
              <a:ext uri="{FF2B5EF4-FFF2-40B4-BE49-F238E27FC236}">
                <a16:creationId xmlns:a16="http://schemas.microsoft.com/office/drawing/2014/main" id="{B88CBFF7-77B9-8938-C427-DAFF49AFE8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13442" y="2212429"/>
            <a:ext cx="6140357" cy="39645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419206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budova, venku, okno, kov&#10;&#10;Popis byl vytvořen automaticky">
            <a:extLst>
              <a:ext uri="{FF2B5EF4-FFF2-40B4-BE49-F238E27FC236}">
                <a16:creationId xmlns:a16="http://schemas.microsoft.com/office/drawing/2014/main" id="{6E7B9683-0DD8-D2D5-4CA2-33498A112F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894"/>
          <a:stretch/>
        </p:blipFill>
        <p:spPr>
          <a:xfrm>
            <a:off x="0" y="-481"/>
            <a:ext cx="12192000" cy="6858481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646216-40A2-31AD-2AC3-8093C9D3D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12428"/>
            <a:ext cx="10515600" cy="3964534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cs-CZ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cs-CZ" dirty="0">
                <a:solidFill>
                  <a:schemeClr val="bg1"/>
                </a:solidFill>
              </a:defRPr>
            </a:lvl2pPr>
            <a:lvl3pPr>
              <a:defRPr lang="cs-CZ" dirty="0">
                <a:solidFill>
                  <a:schemeClr val="bg1"/>
                </a:solidFill>
              </a:defRPr>
            </a:lvl3pPr>
            <a:lvl4pPr>
              <a:defRPr lang="cs-CZ" dirty="0">
                <a:solidFill>
                  <a:schemeClr val="bg1"/>
                </a:solidFill>
              </a:defRPr>
            </a:lvl4pPr>
            <a:lvl5pPr>
              <a:defRPr lang="cs-CZ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DF13B1EA-6A1B-A69F-C5AD-FE5E74B30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06.10.2024</a:t>
            </a:r>
          </a:p>
        </p:txBody>
      </p:sp>
      <p:sp>
        <p:nvSpPr>
          <p:cNvPr id="13" name="Zástupný symbol pro zápatí 12">
            <a:extLst>
              <a:ext uri="{FF2B5EF4-FFF2-40B4-BE49-F238E27FC236}">
                <a16:creationId xmlns:a16="http://schemas.microsoft.com/office/drawing/2014/main" id="{9DBC1571-6985-29E1-22BA-D5FDCF54C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/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62B0242F-09AF-4920-3955-22A7629F8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02791DE2-B3A3-499D-D0A3-89AF106B7C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28484" y="142690"/>
            <a:ext cx="2189866" cy="919892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34BFB616-19B4-4478-57BE-92FA6137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854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5">
            <a:extLst>
              <a:ext uri="{FF2B5EF4-FFF2-40B4-BE49-F238E27FC236}">
                <a16:creationId xmlns:a16="http://schemas.microsoft.com/office/drawing/2014/main" id="{777E83E9-FBC3-41DB-D073-90CC8D29D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0710" y="2293248"/>
            <a:ext cx="851909" cy="2271505"/>
          </a:xfrm>
          <a:prstGeom prst="rect">
            <a:avLst/>
          </a:prstGeom>
        </p:spPr>
      </p:pic>
      <p:sp>
        <p:nvSpPr>
          <p:cNvPr id="14" name="Zástupný text 12">
            <a:extLst>
              <a:ext uri="{FF2B5EF4-FFF2-40B4-BE49-F238E27FC236}">
                <a16:creationId xmlns:a16="http://schemas.microsoft.com/office/drawing/2014/main" id="{1D52F6CD-9450-995B-7DC8-AC2D9DC47C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66899" y="2293938"/>
            <a:ext cx="8856519" cy="227012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32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cs-CZ"/>
              <a:t>Název kapitoly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cs-CZ"/>
              <a:t>Číslo kapitoly</a:t>
            </a:r>
          </a:p>
        </p:txBody>
      </p:sp>
    </p:spTree>
    <p:extLst>
      <p:ext uri="{BB962C8B-B14F-4D97-AF65-F5344CB8AC3E}">
        <p14:creationId xmlns:p14="http://schemas.microsoft.com/office/powerpoint/2010/main" val="3247286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ýrazný modrá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BA31D70-7FFF-04F2-E2D0-3D60D8EAC4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774511"/>
            <a:ext cx="10515599" cy="530897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60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057334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ýrazný červená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BA31D70-7FFF-04F2-E2D0-3D60D8EAC4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774511"/>
            <a:ext cx="10515599" cy="530897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1017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E7560C25-FF16-EA57-268C-2E6EC3A5E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2429"/>
            <a:ext cx="10515600" cy="3964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AA467EB-2D4A-28A5-CE3D-D26EBAD23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6717"/>
            <a:ext cx="10515600" cy="992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C2B9F5-70D3-A86C-2F85-E1E7ACBCD5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99193" y="6459484"/>
            <a:ext cx="1558756" cy="174659"/>
          </a:xfrm>
          <a:custGeom>
            <a:avLst/>
            <a:gdLst>
              <a:gd name="csX0" fmla="*/ 0 w 1558756"/>
              <a:gd name="csY0" fmla="*/ 0 h 174659"/>
              <a:gd name="csX1" fmla="*/ 550760 w 1558756"/>
              <a:gd name="csY1" fmla="*/ 0 h 174659"/>
              <a:gd name="csX2" fmla="*/ 1085933 w 1558756"/>
              <a:gd name="csY2" fmla="*/ 0 h 174659"/>
              <a:gd name="csX3" fmla="*/ 1558756 w 1558756"/>
              <a:gd name="csY3" fmla="*/ 0 h 174659"/>
              <a:gd name="csX4" fmla="*/ 1558756 w 1558756"/>
              <a:gd name="csY4" fmla="*/ 174659 h 174659"/>
              <a:gd name="csX5" fmla="*/ 1070346 w 1558756"/>
              <a:gd name="csY5" fmla="*/ 174659 h 174659"/>
              <a:gd name="csX6" fmla="*/ 550760 w 1558756"/>
              <a:gd name="csY6" fmla="*/ 174659 h 174659"/>
              <a:gd name="csX7" fmla="*/ 0 w 1558756"/>
              <a:gd name="csY7" fmla="*/ 174659 h 174659"/>
              <a:gd name="csX8" fmla="*/ 0 w 1558756"/>
              <a:gd name="csY8" fmla="*/ 0 h 1746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8756" h="174659" fill="none" extrusionOk="0">
                <a:moveTo>
                  <a:pt x="0" y="0"/>
                </a:moveTo>
                <a:cubicBezTo>
                  <a:pt x="158379" y="-7461"/>
                  <a:pt x="307057" y="-39"/>
                  <a:pt x="550760" y="0"/>
                </a:cubicBezTo>
                <a:cubicBezTo>
                  <a:pt x="794463" y="39"/>
                  <a:pt x="908066" y="-23326"/>
                  <a:pt x="1085933" y="0"/>
                </a:cubicBezTo>
                <a:cubicBezTo>
                  <a:pt x="1263800" y="23326"/>
                  <a:pt x="1383637" y="20227"/>
                  <a:pt x="1558756" y="0"/>
                </a:cubicBezTo>
                <a:cubicBezTo>
                  <a:pt x="1562474" y="55725"/>
                  <a:pt x="1563918" y="91932"/>
                  <a:pt x="1558756" y="174659"/>
                </a:cubicBezTo>
                <a:cubicBezTo>
                  <a:pt x="1447545" y="187935"/>
                  <a:pt x="1213304" y="179498"/>
                  <a:pt x="1070346" y="174659"/>
                </a:cubicBezTo>
                <a:cubicBezTo>
                  <a:pt x="927388" y="169821"/>
                  <a:pt x="718659" y="179245"/>
                  <a:pt x="550760" y="174659"/>
                </a:cubicBezTo>
                <a:cubicBezTo>
                  <a:pt x="382861" y="170073"/>
                  <a:pt x="249841" y="201689"/>
                  <a:pt x="0" y="174659"/>
                </a:cubicBezTo>
                <a:cubicBezTo>
                  <a:pt x="-2573" y="109470"/>
                  <a:pt x="6316" y="64439"/>
                  <a:pt x="0" y="0"/>
                </a:cubicBezTo>
                <a:close/>
              </a:path>
              <a:path w="1558756" h="174659" stroke="0" extrusionOk="0">
                <a:moveTo>
                  <a:pt x="0" y="0"/>
                </a:moveTo>
                <a:cubicBezTo>
                  <a:pt x="143744" y="13055"/>
                  <a:pt x="300130" y="-6710"/>
                  <a:pt x="503998" y="0"/>
                </a:cubicBezTo>
                <a:cubicBezTo>
                  <a:pt x="707866" y="6710"/>
                  <a:pt x="812858" y="-17169"/>
                  <a:pt x="976820" y="0"/>
                </a:cubicBezTo>
                <a:cubicBezTo>
                  <a:pt x="1140782" y="17169"/>
                  <a:pt x="1424547" y="-25106"/>
                  <a:pt x="1558756" y="0"/>
                </a:cubicBezTo>
                <a:cubicBezTo>
                  <a:pt x="1566807" y="45952"/>
                  <a:pt x="1560869" y="93970"/>
                  <a:pt x="1558756" y="174659"/>
                </a:cubicBezTo>
                <a:cubicBezTo>
                  <a:pt x="1426223" y="192700"/>
                  <a:pt x="1308880" y="182251"/>
                  <a:pt x="1070346" y="174659"/>
                </a:cubicBezTo>
                <a:cubicBezTo>
                  <a:pt x="831812" y="167068"/>
                  <a:pt x="757869" y="165837"/>
                  <a:pt x="519585" y="174659"/>
                </a:cubicBezTo>
                <a:cubicBezTo>
                  <a:pt x="281301" y="183481"/>
                  <a:pt x="236045" y="193304"/>
                  <a:pt x="0" y="174659"/>
                </a:cubicBezTo>
                <a:cubicBezTo>
                  <a:pt x="198" y="109889"/>
                  <a:pt x="-2999" y="68040"/>
                  <a:pt x="0" y="0"/>
                </a:cubicBezTo>
                <a:close/>
              </a:path>
            </a:pathLst>
          </a:custGeom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cs-CZ"/>
              <a:t>06.10.2024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6EC462-7E06-BE92-1FE5-AD9E9845E5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1" y="6459484"/>
            <a:ext cx="4114800" cy="17466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C55B67-6AD2-82CA-4FD3-0D727D58B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77517" y="6459484"/>
            <a:ext cx="176283" cy="1746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1">
                <a:solidFill>
                  <a:schemeClr val="tx2"/>
                </a:solidFill>
              </a:defRPr>
            </a:lvl1pPr>
          </a:lstStyle>
          <a:p>
            <a:fld id="{DD144762-C3B5-42E9-94DB-4A2AA3CF9556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8092BF7A-74B4-53CA-FBBF-7C92D51689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9328484" y="142690"/>
            <a:ext cx="2189866" cy="9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2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8" r:id="rId2"/>
    <p:sldLayoutId id="2147483677" r:id="rId3"/>
    <p:sldLayoutId id="2147483662" r:id="rId4"/>
    <p:sldLayoutId id="2147483675" r:id="rId5"/>
    <p:sldLayoutId id="2147483680" r:id="rId6"/>
    <p:sldLayoutId id="2147483663" r:id="rId7"/>
    <p:sldLayoutId id="2147483682" r:id="rId8"/>
    <p:sldLayoutId id="2147483674" r:id="rId9"/>
    <p:sldLayoutId id="2147483681" r:id="rId10"/>
    <p:sldLayoutId id="2147483664" r:id="rId11"/>
    <p:sldLayoutId id="2147483665" r:id="rId12"/>
    <p:sldLayoutId id="2147483679" r:id="rId13"/>
    <p:sldLayoutId id="2147483676" r:id="rId14"/>
    <p:sldLayoutId id="2147483666" r:id="rId15"/>
    <p:sldLayoutId id="2147483667" r:id="rId16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914400" rtl="0" eaLnBrk="1" latinLnBrk="0" hangingPunct="1">
        <a:lnSpc>
          <a:spcPct val="114000"/>
        </a:lnSpc>
        <a:spcBef>
          <a:spcPts val="0"/>
        </a:spcBef>
        <a:buClr>
          <a:schemeClr val="accent1"/>
        </a:buClr>
        <a:buSzPct val="100000"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55600" indent="-228600" algn="l" defTabSz="914400" rtl="0" eaLnBrk="1" latinLnBrk="0" hangingPunct="1">
        <a:lnSpc>
          <a:spcPct val="114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lnSpc>
          <a:spcPct val="114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254125" indent="-228600" algn="l" defTabSz="914400" rtl="0" eaLnBrk="1" latinLnBrk="0" hangingPunct="1">
        <a:lnSpc>
          <a:spcPct val="114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01800" indent="-228600" algn="l" defTabSz="850900" rtl="0" eaLnBrk="1" latinLnBrk="0" hangingPunct="1">
        <a:lnSpc>
          <a:spcPct val="114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5E575C7-8336-DDEC-C24A-B0A2A8B230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cs-CZ" sz="3200" err="1"/>
              <a:t>Powered</a:t>
            </a:r>
            <a:r>
              <a:rPr lang="cs-CZ" sz="3200"/>
              <a:t> by PPSŘ</a:t>
            </a:r>
          </a:p>
          <a:p>
            <a:r>
              <a:rPr lang="cs-CZ" sz="5400"/>
              <a:t>Global Campus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8E0AB85F-FBA4-3BCA-4911-D0E3306566CD}"/>
              </a:ext>
            </a:extLst>
          </p:cNvPr>
          <p:cNvSpPr txBox="1">
            <a:spLocks/>
          </p:cNvSpPr>
          <p:nvPr/>
        </p:nvSpPr>
        <p:spPr>
          <a:xfrm>
            <a:off x="3170903" y="5413839"/>
            <a:ext cx="5850194" cy="79827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8038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54125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701800" indent="-228600" algn="l" defTabSz="8509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/>
              <a:t>doc. MUDr. Ludmila Brunerová, Ph.D.</a:t>
            </a:r>
            <a:endParaRPr lang="cs-CZ" sz="1800"/>
          </a:p>
          <a:p>
            <a:r>
              <a:rPr lang="cs-CZ" sz="1800"/>
              <a:t>Prorektorka pro přijímací řízení a zápis studujících</a:t>
            </a:r>
          </a:p>
          <a:p>
            <a:pPr>
              <a:lnSpc>
                <a:spcPct val="113999"/>
              </a:lnSpc>
            </a:pPr>
            <a:r>
              <a:rPr lang="cs-CZ" sz="1800">
                <a:cs typeface="Arial" panose="020B0604020202020204"/>
              </a:rPr>
              <a:t>Univerzita Karlova</a:t>
            </a:r>
          </a:p>
        </p:txBody>
      </p:sp>
    </p:spTree>
    <p:extLst>
      <p:ext uri="{BB962C8B-B14F-4D97-AF65-F5344CB8AC3E}">
        <p14:creationId xmlns:p14="http://schemas.microsoft.com/office/powerpoint/2010/main" val="4166414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76B43-0870-0E12-0477-1DBDA74EA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26BF9A-4F2E-3FEF-4CB7-9390BD3B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Hledání</a:t>
            </a:r>
            <a:r>
              <a:rPr lang="en-GB"/>
              <a:t> </a:t>
            </a:r>
            <a:r>
              <a:rPr lang="en-GB" err="1"/>
              <a:t>odpovědí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C03F57-59E9-D084-5BBD-339D406A6B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212429"/>
            <a:ext cx="11014276" cy="396453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err="1"/>
              <a:t>Jsme</a:t>
            </a:r>
            <a:r>
              <a:rPr lang="en-GB"/>
              <a:t> </a:t>
            </a:r>
            <a:r>
              <a:rPr lang="en-GB" err="1"/>
              <a:t>první</a:t>
            </a:r>
            <a:r>
              <a:rPr lang="en-GB"/>
              <a:t>, </a:t>
            </a:r>
            <a:r>
              <a:rPr lang="en-GB" err="1"/>
              <a:t>nebo</a:t>
            </a:r>
            <a:r>
              <a:rPr lang="en-GB"/>
              <a:t> </a:t>
            </a:r>
            <a:r>
              <a:rPr lang="en-GB" err="1"/>
              <a:t>záložní</a:t>
            </a:r>
            <a:r>
              <a:rPr lang="en-GB"/>
              <a:t> </a:t>
            </a:r>
            <a:r>
              <a:rPr lang="en-GB" err="1"/>
              <a:t>volbou</a:t>
            </a:r>
            <a:r>
              <a:rPr lang="en-GB"/>
              <a:t> pro </a:t>
            </a:r>
            <a:r>
              <a:rPr lang="en-GB" err="1"/>
              <a:t>uchazeče</a:t>
            </a:r>
            <a:r>
              <a:rPr lang="en-GB"/>
              <a:t>? </a:t>
            </a:r>
            <a:r>
              <a:rPr lang="en-GB" err="1"/>
              <a:t>Čím</a:t>
            </a:r>
            <a:r>
              <a:rPr lang="en-GB"/>
              <a:t> je </a:t>
            </a:r>
            <a:r>
              <a:rPr lang="en-GB" err="1"/>
              <a:t>nakonec</a:t>
            </a:r>
            <a:r>
              <a:rPr lang="en-GB"/>
              <a:t> </a:t>
            </a:r>
            <a:r>
              <a:rPr lang="en-GB" err="1"/>
              <a:t>přesvědčíme</a:t>
            </a:r>
            <a:r>
              <a:rPr lang="en-GB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err="1"/>
              <a:t>Pojedeme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veletrh</a:t>
            </a:r>
            <a:r>
              <a:rPr lang="en-GB"/>
              <a:t> do </a:t>
            </a:r>
            <a:r>
              <a:rPr lang="en-GB" err="1"/>
              <a:t>Brazílie</a:t>
            </a:r>
            <a:r>
              <a:rPr lang="en-GB"/>
              <a:t>, </a:t>
            </a:r>
            <a:r>
              <a:rPr lang="en-GB" err="1"/>
              <a:t>nebo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roadshow po </a:t>
            </a:r>
            <a:r>
              <a:rPr lang="en-GB" err="1"/>
              <a:t>školách</a:t>
            </a:r>
            <a:r>
              <a:rPr lang="en-GB"/>
              <a:t> </a:t>
            </a:r>
            <a:r>
              <a:rPr lang="en-GB" err="1"/>
              <a:t>ve</a:t>
            </a:r>
            <a:r>
              <a:rPr lang="en-GB"/>
              <a:t> </a:t>
            </a:r>
            <a:r>
              <a:rPr lang="en-GB" err="1"/>
              <a:t>Vietnamu</a:t>
            </a:r>
            <a:r>
              <a:rPr lang="en-GB"/>
              <a:t>? </a:t>
            </a:r>
          </a:p>
          <a:p>
            <a:pPr marL="457200" indent="-457200">
              <a:buFont typeface="+mj-lt"/>
              <a:buAutoNum type="arabicPeriod"/>
            </a:pPr>
            <a:r>
              <a:rPr lang="en-GB" err="1"/>
              <a:t>Jaké</a:t>
            </a:r>
            <a:r>
              <a:rPr lang="en-GB"/>
              <a:t> </a:t>
            </a:r>
            <a:r>
              <a:rPr lang="en-GB" err="1"/>
              <a:t>studijní</a:t>
            </a:r>
            <a:r>
              <a:rPr lang="en-GB"/>
              <a:t> </a:t>
            </a:r>
            <a:r>
              <a:rPr lang="en-GB" err="1"/>
              <a:t>programy</a:t>
            </a:r>
            <a:r>
              <a:rPr lang="en-GB"/>
              <a:t> </a:t>
            </a:r>
            <a:r>
              <a:rPr lang="en-GB" err="1"/>
              <a:t>můžeme</a:t>
            </a:r>
            <a:r>
              <a:rPr lang="en-GB"/>
              <a:t> </a:t>
            </a:r>
            <a:r>
              <a:rPr lang="en-GB" err="1"/>
              <a:t>nabídnout</a:t>
            </a:r>
            <a:r>
              <a:rPr lang="en-GB"/>
              <a:t>? V </a:t>
            </a:r>
            <a:r>
              <a:rPr lang="en-GB" err="1"/>
              <a:t>čem</a:t>
            </a:r>
            <a:r>
              <a:rPr lang="en-GB"/>
              <a:t> se </a:t>
            </a:r>
            <a:r>
              <a:rPr lang="en-GB" err="1"/>
              <a:t>liší</a:t>
            </a:r>
            <a:r>
              <a:rPr lang="en-GB"/>
              <a:t> </a:t>
            </a:r>
            <a:r>
              <a:rPr lang="en-GB" err="1"/>
              <a:t>anglická</a:t>
            </a:r>
            <a:r>
              <a:rPr lang="en-GB"/>
              <a:t> </a:t>
            </a:r>
            <a:r>
              <a:rPr lang="en-GB" err="1"/>
              <a:t>akreditace</a:t>
            </a:r>
            <a:r>
              <a:rPr lang="en-GB"/>
              <a:t> od </a:t>
            </a:r>
            <a:r>
              <a:rPr lang="en-GB" err="1"/>
              <a:t>té</a:t>
            </a:r>
            <a:r>
              <a:rPr lang="en-GB"/>
              <a:t> </a:t>
            </a:r>
            <a:r>
              <a:rPr lang="en-GB" err="1"/>
              <a:t>české</a:t>
            </a:r>
            <a:r>
              <a:rPr lang="en-GB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err="1"/>
              <a:t>Kde</a:t>
            </a:r>
            <a:r>
              <a:rPr lang="en-GB"/>
              <a:t> </a:t>
            </a:r>
            <a:r>
              <a:rPr lang="en-GB" err="1"/>
              <a:t>vzniká</a:t>
            </a:r>
            <a:r>
              <a:rPr lang="en-GB"/>
              <a:t> </a:t>
            </a:r>
            <a:r>
              <a:rPr lang="en-GB" err="1"/>
              <a:t>překryv</a:t>
            </a:r>
            <a:r>
              <a:rPr lang="en-GB"/>
              <a:t> </a:t>
            </a:r>
            <a:r>
              <a:rPr lang="en-GB" err="1"/>
              <a:t>mezi</a:t>
            </a:r>
            <a:r>
              <a:rPr lang="en-GB"/>
              <a:t> </a:t>
            </a:r>
            <a:r>
              <a:rPr lang="en-GB" err="1"/>
              <a:t>integrací</a:t>
            </a:r>
            <a:r>
              <a:rPr lang="en-GB"/>
              <a:t> a </a:t>
            </a:r>
            <a:r>
              <a:rPr lang="en-GB" err="1"/>
              <a:t>internacionalizací</a:t>
            </a:r>
            <a:r>
              <a:rPr lang="en-GB"/>
              <a:t>? </a:t>
            </a:r>
            <a:r>
              <a:rPr lang="en-GB" err="1"/>
              <a:t>Jsme</a:t>
            </a:r>
            <a:r>
              <a:rPr lang="en-GB"/>
              <a:t> </a:t>
            </a:r>
            <a:r>
              <a:rPr lang="en-GB" err="1"/>
              <a:t>připraveni</a:t>
            </a:r>
            <a:r>
              <a:rPr lang="en-GB"/>
              <a:t> </a:t>
            </a:r>
            <a:r>
              <a:rPr lang="en-GB" err="1"/>
              <a:t>otevřít</a:t>
            </a:r>
            <a:r>
              <a:rPr lang="en-GB"/>
              <a:t> se </a:t>
            </a:r>
            <a:r>
              <a:rPr lang="en-GB" err="1"/>
              <a:t>světu</a:t>
            </a:r>
            <a:r>
              <a:rPr lang="en-GB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err="1"/>
              <a:t>Jsme</a:t>
            </a:r>
            <a:r>
              <a:rPr lang="en-GB"/>
              <a:t> </a:t>
            </a:r>
            <a:r>
              <a:rPr lang="en-GB" err="1"/>
              <a:t>schopni</a:t>
            </a:r>
            <a:r>
              <a:rPr lang="en-GB"/>
              <a:t> </a:t>
            </a:r>
            <a:r>
              <a:rPr lang="en-GB" err="1"/>
              <a:t>naplnit</a:t>
            </a:r>
            <a:r>
              <a:rPr lang="en-GB"/>
              <a:t> </a:t>
            </a:r>
            <a:r>
              <a:rPr lang="en-GB" err="1"/>
              <a:t>očekávání</a:t>
            </a:r>
            <a:r>
              <a:rPr lang="en-GB"/>
              <a:t> </a:t>
            </a:r>
            <a:r>
              <a:rPr lang="en-GB" err="1"/>
              <a:t>našich</a:t>
            </a:r>
            <a:r>
              <a:rPr lang="en-GB"/>
              <a:t> </a:t>
            </a:r>
            <a:r>
              <a:rPr lang="en-GB" err="1"/>
              <a:t>studujících</a:t>
            </a:r>
            <a:r>
              <a:rPr lang="en-GB"/>
              <a:t> a </a:t>
            </a:r>
            <a:r>
              <a:rPr lang="en-GB" err="1"/>
              <a:t>zaměstnanců</a:t>
            </a:r>
            <a:r>
              <a:rPr lang="en-GB"/>
              <a:t>?</a:t>
            </a:r>
          </a:p>
          <a:p>
            <a:pPr marL="457200" indent="-457200"/>
            <a:endParaRPr lang="en-GB"/>
          </a:p>
          <a:p>
            <a:pPr marL="457200" indent="-457200"/>
            <a:endParaRPr lang="en-GB"/>
          </a:p>
          <a:p>
            <a:pPr marL="457200" indent="-457200">
              <a:buFont typeface="+mj-lt"/>
              <a:buAutoNum type="arabicPeriod"/>
            </a:pPr>
            <a:r>
              <a:rPr lang="en-GB" err="1"/>
              <a:t>Jaký</a:t>
            </a:r>
            <a:r>
              <a:rPr lang="en-GB"/>
              <a:t> segment </a:t>
            </a:r>
            <a:r>
              <a:rPr lang="en-GB" err="1"/>
              <a:t>naší</a:t>
            </a:r>
            <a:r>
              <a:rPr lang="en-GB"/>
              <a:t> </a:t>
            </a:r>
            <a:r>
              <a:rPr lang="en-GB" err="1"/>
              <a:t>komunity</a:t>
            </a:r>
            <a:r>
              <a:rPr lang="en-GB"/>
              <a:t> </a:t>
            </a:r>
            <a:r>
              <a:rPr lang="en-GB" err="1"/>
              <a:t>naslouchá</a:t>
            </a:r>
            <a:r>
              <a:rPr lang="en-GB"/>
              <a:t> </a:t>
            </a:r>
            <a:r>
              <a:rPr lang="en-GB" err="1"/>
              <a:t>autoritám</a:t>
            </a:r>
            <a:r>
              <a:rPr lang="en-GB"/>
              <a:t> a </a:t>
            </a:r>
            <a:r>
              <a:rPr lang="en-GB" err="1"/>
              <a:t>jaký</a:t>
            </a:r>
            <a:r>
              <a:rPr lang="en-GB"/>
              <a:t> </a:t>
            </a:r>
            <a:r>
              <a:rPr lang="en-GB" err="1"/>
              <a:t>vrstevníkům</a:t>
            </a:r>
            <a:r>
              <a:rPr lang="en-GB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V </a:t>
            </a:r>
            <a:r>
              <a:rPr lang="en-GB" err="1"/>
              <a:t>čem</a:t>
            </a:r>
            <a:r>
              <a:rPr lang="en-GB"/>
              <a:t> se </a:t>
            </a:r>
            <a:r>
              <a:rPr lang="en-GB" err="1"/>
              <a:t>liší</a:t>
            </a:r>
            <a:r>
              <a:rPr lang="en-GB"/>
              <a:t> </a:t>
            </a:r>
            <a:r>
              <a:rPr lang="en-GB" err="1"/>
              <a:t>poradenství</a:t>
            </a:r>
            <a:r>
              <a:rPr lang="en-GB"/>
              <a:t> pro </a:t>
            </a:r>
            <a:r>
              <a:rPr lang="en-GB" err="1"/>
              <a:t>arabského</a:t>
            </a:r>
            <a:r>
              <a:rPr lang="en-GB"/>
              <a:t> a </a:t>
            </a:r>
            <a:r>
              <a:rPr lang="en-GB" err="1"/>
              <a:t>čínského</a:t>
            </a:r>
            <a:r>
              <a:rPr lang="en-GB"/>
              <a:t> </a:t>
            </a:r>
            <a:r>
              <a:rPr lang="en-GB" err="1"/>
              <a:t>studujícího</a:t>
            </a:r>
            <a:r>
              <a:rPr lang="en-GB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5734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1F204F7C-1513-DE52-730D-52910F4FC1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err="1"/>
              <a:t>Jaká</a:t>
            </a:r>
            <a:r>
              <a:rPr lang="en-GB"/>
              <a:t> je </a:t>
            </a:r>
            <a:r>
              <a:rPr lang="en-GB" err="1"/>
              <a:t>největší</a:t>
            </a:r>
            <a:r>
              <a:rPr lang="en-GB"/>
              <a:t> </a:t>
            </a:r>
            <a:r>
              <a:rPr lang="en-GB" err="1"/>
              <a:t>výzva</a:t>
            </a:r>
            <a:r>
              <a:rPr lang="en-GB"/>
              <a:t> pro Global Campus?</a:t>
            </a:r>
          </a:p>
        </p:txBody>
      </p:sp>
    </p:spTree>
    <p:extLst>
      <p:ext uri="{BB962C8B-B14F-4D97-AF65-F5344CB8AC3E}">
        <p14:creationId xmlns:p14="http://schemas.microsoft.com/office/powerpoint/2010/main" val="115799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75FC143-188A-463A-54D5-5E35ED4E6E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UK je “</a:t>
            </a:r>
            <a:r>
              <a:rPr lang="en-GB" err="1"/>
              <a:t>jen</a:t>
            </a:r>
            <a:r>
              <a:rPr lang="en-GB"/>
              <a:t> </a:t>
            </a:r>
            <a:r>
              <a:rPr lang="en-GB" err="1"/>
              <a:t>jedna</a:t>
            </a:r>
            <a:r>
              <a:rPr lang="en-GB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4051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D86A043-C9E5-0ED9-05AC-96EDF76D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 pluribus </a:t>
            </a:r>
            <a:r>
              <a:rPr lang="en-GB" err="1"/>
              <a:t>unitas</a:t>
            </a:r>
            <a:endParaRPr lang="en-GB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D5484E9-A78F-13AE-6E7F-8306942A97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GB" b="1" err="1"/>
              <a:t>Decentralizace</a:t>
            </a:r>
            <a:r>
              <a:rPr lang="en-GB" b="1"/>
              <a:t> (17 </a:t>
            </a:r>
            <a:r>
              <a:rPr lang="en-GB" b="1" err="1"/>
              <a:t>fakult</a:t>
            </a:r>
            <a:r>
              <a:rPr lang="en-GB" b="1"/>
              <a:t>) </a:t>
            </a:r>
            <a:r>
              <a:rPr lang="en-GB"/>
              <a:t>– </a:t>
            </a:r>
            <a:r>
              <a:rPr lang="en-GB" err="1"/>
              <a:t>snaha</a:t>
            </a:r>
            <a:r>
              <a:rPr lang="en-GB"/>
              <a:t> o </a:t>
            </a:r>
            <a:r>
              <a:rPr lang="en-GB" err="1"/>
              <a:t>zajištění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minimálního</a:t>
            </a:r>
            <a:r>
              <a:rPr lang="en-GB"/>
              <a:t> </a:t>
            </a:r>
            <a:r>
              <a:rPr lang="en-GB" err="1"/>
              <a:t>standardu</a:t>
            </a:r>
            <a:r>
              <a:rPr lang="en-GB"/>
              <a:t> a </a:t>
            </a:r>
            <a:r>
              <a:rPr lang="en-GB" err="1"/>
              <a:t>vyplnění</a:t>
            </a:r>
            <a:r>
              <a:rPr lang="en-GB"/>
              <a:t> </a:t>
            </a:r>
            <a:r>
              <a:rPr lang="en-GB" err="1"/>
              <a:t>slepých</a:t>
            </a:r>
            <a:r>
              <a:rPr lang="en-GB"/>
              <a:t> </a:t>
            </a:r>
            <a:r>
              <a:rPr lang="en-GB" err="1"/>
              <a:t>míst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rovného</a:t>
            </a:r>
            <a:r>
              <a:rPr lang="en-GB"/>
              <a:t> </a:t>
            </a:r>
            <a:r>
              <a:rPr lang="en-GB" err="1"/>
              <a:t>přístupu</a:t>
            </a:r>
            <a:r>
              <a:rPr lang="en-GB"/>
              <a:t> k </a:t>
            </a:r>
            <a:r>
              <a:rPr lang="en-GB" err="1"/>
              <a:t>příležitostem</a:t>
            </a:r>
            <a:r>
              <a:rPr lang="en-GB"/>
              <a:t> a </a:t>
            </a:r>
            <a:r>
              <a:rPr lang="en-GB" err="1"/>
              <a:t>službám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nastavení</a:t>
            </a:r>
            <a:r>
              <a:rPr lang="en-GB"/>
              <a:t> </a:t>
            </a:r>
            <a:r>
              <a:rPr lang="en-GB" err="1"/>
              <a:t>jednotné</a:t>
            </a:r>
            <a:r>
              <a:rPr lang="en-GB"/>
              <a:t> </a:t>
            </a:r>
            <a:r>
              <a:rPr lang="en-GB" err="1"/>
              <a:t>metodiky</a:t>
            </a:r>
            <a:r>
              <a:rPr lang="en-GB"/>
              <a:t>/</a:t>
            </a:r>
            <a:r>
              <a:rPr lang="en-GB" err="1"/>
              <a:t>standardů</a:t>
            </a:r>
            <a:r>
              <a:rPr lang="en-GB"/>
              <a:t>, </a:t>
            </a:r>
            <a:r>
              <a:rPr lang="en-GB" err="1"/>
              <a:t>sladění</a:t>
            </a:r>
            <a:r>
              <a:rPr lang="en-GB"/>
              <a:t> </a:t>
            </a:r>
            <a:r>
              <a:rPr lang="en-GB" err="1"/>
              <a:t>procesů</a:t>
            </a:r>
            <a:r>
              <a:rPr lang="en-GB"/>
              <a:t> a </a:t>
            </a:r>
            <a:r>
              <a:rPr lang="en-GB" err="1"/>
              <a:t>koordinaci</a:t>
            </a:r>
            <a:endParaRPr lang="en-GB"/>
          </a:p>
          <a:p>
            <a:pPr marL="698500" lvl="1" indent="-342900"/>
            <a:endParaRPr lang="en-GB"/>
          </a:p>
          <a:p>
            <a:r>
              <a:rPr lang="en-GB" b="1" err="1"/>
              <a:t>Škálovatelnost</a:t>
            </a:r>
            <a:r>
              <a:rPr lang="en-GB"/>
              <a:t> – </a:t>
            </a:r>
            <a:r>
              <a:rPr lang="en-GB" err="1"/>
              <a:t>přes</a:t>
            </a:r>
            <a:r>
              <a:rPr lang="en-GB"/>
              <a:t> 52.000 </a:t>
            </a:r>
            <a:r>
              <a:rPr lang="en-GB" err="1"/>
              <a:t>studentů</a:t>
            </a:r>
            <a:r>
              <a:rPr lang="en-GB"/>
              <a:t>, z toho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5.000 v </a:t>
            </a:r>
            <a:r>
              <a:rPr lang="en-GB" err="1"/>
              <a:t>cizojazyčných</a:t>
            </a:r>
            <a:r>
              <a:rPr lang="en-GB"/>
              <a:t> </a:t>
            </a:r>
            <a:r>
              <a:rPr lang="en-GB" err="1"/>
              <a:t>studijních</a:t>
            </a:r>
            <a:r>
              <a:rPr lang="en-GB"/>
              <a:t> </a:t>
            </a:r>
            <a:r>
              <a:rPr lang="en-GB" err="1"/>
              <a:t>programech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2.000 </a:t>
            </a:r>
            <a:r>
              <a:rPr lang="en-GB" err="1"/>
              <a:t>mezinárodních</a:t>
            </a:r>
            <a:r>
              <a:rPr lang="en-GB"/>
              <a:t> </a:t>
            </a:r>
            <a:r>
              <a:rPr lang="en-GB" err="1"/>
              <a:t>studujících</a:t>
            </a:r>
            <a:r>
              <a:rPr lang="en-GB"/>
              <a:t> v českojazyčných </a:t>
            </a:r>
            <a:r>
              <a:rPr lang="en-GB" err="1"/>
              <a:t>studijních</a:t>
            </a:r>
            <a:r>
              <a:rPr lang="en-GB"/>
              <a:t> </a:t>
            </a:r>
            <a:r>
              <a:rPr lang="en-GB" err="1"/>
              <a:t>programech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3.800 </a:t>
            </a:r>
            <a:r>
              <a:rPr lang="en-GB" err="1"/>
              <a:t>slovenských</a:t>
            </a:r>
            <a:r>
              <a:rPr lang="en-GB"/>
              <a:t> </a:t>
            </a:r>
            <a:r>
              <a:rPr lang="en-GB" err="1"/>
              <a:t>studujících</a:t>
            </a:r>
            <a:r>
              <a:rPr lang="en-GB"/>
              <a:t> v českojazyčných </a:t>
            </a:r>
            <a:r>
              <a:rPr lang="en-GB" err="1"/>
              <a:t>studijních</a:t>
            </a:r>
            <a:r>
              <a:rPr lang="en-GB"/>
              <a:t> </a:t>
            </a:r>
            <a:r>
              <a:rPr lang="en-GB" err="1"/>
              <a:t>programech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+ </a:t>
            </a:r>
            <a:r>
              <a:rPr lang="en-GB" err="1"/>
              <a:t>cca</a:t>
            </a:r>
            <a:r>
              <a:rPr lang="en-GB"/>
              <a:t> 3.000 </a:t>
            </a:r>
            <a:r>
              <a:rPr lang="en-GB" err="1"/>
              <a:t>přijíždějících</a:t>
            </a:r>
            <a:r>
              <a:rPr lang="en-GB"/>
              <a:t> </a:t>
            </a:r>
            <a:r>
              <a:rPr lang="en-GB" err="1"/>
              <a:t>výměnných</a:t>
            </a:r>
            <a:r>
              <a:rPr lang="en-GB"/>
              <a:t> </a:t>
            </a:r>
            <a:r>
              <a:rPr lang="en-GB" err="1"/>
              <a:t>studujících</a:t>
            </a:r>
            <a:r>
              <a:rPr lang="en-GB"/>
              <a:t> </a:t>
            </a:r>
            <a:r>
              <a:rPr lang="en-GB" err="1"/>
              <a:t>ročně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+ </a:t>
            </a:r>
            <a:r>
              <a:rPr lang="en-GB" err="1"/>
              <a:t>cca</a:t>
            </a:r>
            <a:r>
              <a:rPr lang="en-GB"/>
              <a:t> 9.500 </a:t>
            </a:r>
            <a:r>
              <a:rPr lang="en-GB" err="1"/>
              <a:t>úvazků</a:t>
            </a:r>
            <a:r>
              <a:rPr lang="en-GB"/>
              <a:t>, z toho </a:t>
            </a:r>
            <a:r>
              <a:rPr lang="en-GB" err="1"/>
              <a:t>přes</a:t>
            </a:r>
            <a:r>
              <a:rPr lang="en-GB"/>
              <a:t> 1.100 </a:t>
            </a:r>
            <a:r>
              <a:rPr lang="en-GB" err="1"/>
              <a:t>zahraničních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pPr marL="698500" lvl="1" indent="-34290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229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093CCF2-8221-CBE2-D439-03BFF80617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6899" y="2293938"/>
            <a:ext cx="6407671" cy="2270125"/>
          </a:xfrm>
        </p:spPr>
        <p:txBody>
          <a:bodyPr/>
          <a:lstStyle/>
          <a:p>
            <a:r>
              <a:rPr lang="en-GB" err="1"/>
              <a:t>Vybrané</a:t>
            </a:r>
            <a:r>
              <a:rPr lang="en-GB"/>
              <a:t> </a:t>
            </a:r>
            <a:r>
              <a:rPr lang="en-GB" err="1"/>
              <a:t>aktivity</a:t>
            </a:r>
            <a:r>
              <a:rPr lang="en-GB"/>
              <a:t> v </a:t>
            </a:r>
            <a:r>
              <a:rPr lang="en-GB" err="1"/>
              <a:t>rámci</a:t>
            </a:r>
            <a:r>
              <a:rPr lang="en-GB"/>
              <a:t> Global Campus</a:t>
            </a:r>
          </a:p>
        </p:txBody>
      </p:sp>
    </p:spTree>
    <p:extLst>
      <p:ext uri="{BB962C8B-B14F-4D97-AF65-F5344CB8AC3E}">
        <p14:creationId xmlns:p14="http://schemas.microsoft.com/office/powerpoint/2010/main" val="1651110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4A245-1F55-D4C0-C6A8-9B23E3DD6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90E84F1-55C6-C951-AA59-E4B82B2F478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0076" b="10076"/>
          <a:stretch>
            <a:fillRect/>
          </a:stretch>
        </p:blipFill>
        <p:spPr>
          <a:xfrm>
            <a:off x="-1" y="-1"/>
            <a:ext cx="4844628" cy="687094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EF3CA8-3061-DA71-9454-6672BF26C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Ambasadorský</a:t>
            </a:r>
            <a:r>
              <a:rPr lang="en-US">
                <a:cs typeface="Arial"/>
              </a:rPr>
              <a:t> program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028CF6-D564-21E0-B096-70F03C6E06E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buChar char="•"/>
            </a:pPr>
            <a:r>
              <a:rPr lang="en-US" err="1">
                <a:cs typeface="Arial"/>
              </a:rPr>
              <a:t>Studentská</a:t>
            </a:r>
            <a:r>
              <a:rPr lang="en-US">
                <a:cs typeface="Arial"/>
              </a:rPr>
              <a:t> + </a:t>
            </a:r>
            <a:r>
              <a:rPr lang="en-US" err="1">
                <a:cs typeface="Arial"/>
              </a:rPr>
              <a:t>absolventská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úroveň</a:t>
            </a:r>
            <a:endParaRPr lang="en-US">
              <a:cs typeface="Arial"/>
            </a:endParaRPr>
          </a:p>
          <a:p>
            <a:pPr marL="342900" indent="-342900">
              <a:buChar char="•"/>
            </a:pPr>
            <a:r>
              <a:rPr lang="en-US">
                <a:cs typeface="Arial"/>
              </a:rPr>
              <a:t>Princip </a:t>
            </a:r>
            <a:r>
              <a:rPr lang="en-US" err="1">
                <a:cs typeface="Arial"/>
              </a:rPr>
              <a:t>fakultní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nominace</a:t>
            </a:r>
            <a:r>
              <a:rPr lang="en-US">
                <a:cs typeface="Arial"/>
              </a:rPr>
              <a:t> + </a:t>
            </a:r>
            <a:r>
              <a:rPr lang="en-US" err="1">
                <a:cs typeface="Arial"/>
              </a:rPr>
              <a:t>doplňujícího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náboru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dle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strategických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priorit</a:t>
            </a:r>
            <a:endParaRPr lang="en-US">
              <a:cs typeface="Arial"/>
            </a:endParaRPr>
          </a:p>
          <a:p>
            <a:pPr marL="342900" indent="-342900">
              <a:buChar char="•"/>
            </a:pPr>
            <a:endParaRPr lang="en-US">
              <a:cs typeface="Arial"/>
            </a:endParaRPr>
          </a:p>
          <a:p>
            <a:pPr marL="342900" indent="-342900">
              <a:buChar char="•"/>
            </a:pPr>
            <a:r>
              <a:rPr lang="en-US">
                <a:cs typeface="Arial"/>
              </a:rPr>
              <a:t>Influencer marketing </a:t>
            </a:r>
            <a:r>
              <a:rPr lang="en-US" err="1">
                <a:cs typeface="Arial"/>
              </a:rPr>
              <a:t>uvnitř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i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navenek</a:t>
            </a:r>
            <a:r>
              <a:rPr lang="en-US">
                <a:cs typeface="Arial"/>
              </a:rPr>
              <a:t> UK</a:t>
            </a:r>
          </a:p>
          <a:p>
            <a:pPr marL="342900" indent="-342900">
              <a:buChar char="•"/>
            </a:pPr>
            <a:r>
              <a:rPr lang="en-US" err="1">
                <a:cs typeface="Arial"/>
              </a:rPr>
              <a:t>Reprezentace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na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veletrzích</a:t>
            </a:r>
            <a:endParaRPr lang="en-US">
              <a:cs typeface="Arial"/>
            </a:endParaRPr>
          </a:p>
          <a:p>
            <a:pPr marL="342900" indent="-342900">
              <a:buChar char="•"/>
            </a:pPr>
            <a:r>
              <a:rPr lang="en-US" err="1">
                <a:cs typeface="Arial"/>
              </a:rPr>
              <a:t>Individuální</a:t>
            </a:r>
            <a:r>
              <a:rPr lang="en-US">
                <a:cs typeface="Arial"/>
              </a:rPr>
              <a:t> peer </a:t>
            </a:r>
            <a:r>
              <a:rPr lang="en-US" err="1">
                <a:cs typeface="Arial"/>
              </a:rPr>
              <a:t>podpora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uchazečů</a:t>
            </a:r>
            <a:endParaRPr lang="en-US">
              <a:cs typeface="Arial"/>
            </a:endParaRPr>
          </a:p>
          <a:p>
            <a:pPr marL="342900" indent="-342900">
              <a:buChar char="•"/>
            </a:pPr>
            <a:r>
              <a:rPr lang="en-US" err="1">
                <a:cs typeface="Arial"/>
              </a:rPr>
              <a:t>Budování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absolventských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komunit</a:t>
            </a:r>
            <a:r>
              <a:rPr lang="en-US">
                <a:cs typeface="Arial"/>
              </a:rPr>
              <a:t> v </a:t>
            </a:r>
            <a:r>
              <a:rPr lang="en-US" err="1">
                <a:cs typeface="Arial"/>
              </a:rPr>
              <a:t>zahraničí</a:t>
            </a:r>
            <a:endParaRPr lang="en-US">
              <a:cs typeface="Arial"/>
            </a:endParaRPr>
          </a:p>
          <a:p>
            <a:pPr marL="342900" indent="-342900">
              <a:lnSpc>
                <a:spcPct val="113999"/>
              </a:lnSpc>
              <a:buChar char="•"/>
            </a:pPr>
            <a:r>
              <a:rPr lang="en-US" err="1">
                <a:cs typeface="Arial"/>
              </a:rPr>
              <a:t>Zpětná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vazba</a:t>
            </a:r>
            <a:r>
              <a:rPr lang="en-US">
                <a:cs typeface="Arial"/>
              </a:rPr>
              <a:t> (</a:t>
            </a:r>
            <a:r>
              <a:rPr lang="en-US" err="1">
                <a:cs typeface="Arial"/>
              </a:rPr>
              <a:t>fokusní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skupiny</a:t>
            </a:r>
            <a:r>
              <a:rPr lang="en-US">
                <a:cs typeface="Arial"/>
              </a:rPr>
              <a:t>)</a:t>
            </a:r>
          </a:p>
          <a:p>
            <a:pPr marL="342900" indent="-342900">
              <a:lnSpc>
                <a:spcPct val="113999"/>
              </a:lnSpc>
              <a:buChar char="•"/>
            </a:pPr>
            <a:r>
              <a:rPr lang="en-US" err="1">
                <a:cs typeface="Arial"/>
              </a:rPr>
              <a:t>Pořádání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komunitních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akcí</a:t>
            </a:r>
            <a:r>
              <a:rPr lang="en-US">
                <a:cs typeface="Arial"/>
              </a:rPr>
              <a:t> (</a:t>
            </a:r>
            <a:r>
              <a:rPr lang="en-US" err="1">
                <a:cs typeface="Arial"/>
              </a:rPr>
              <a:t>zapojení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ambasád</a:t>
            </a:r>
            <a:r>
              <a:rPr lang="en-US">
                <a:cs typeface="Arial"/>
              </a:rPr>
              <a:t>, </a:t>
            </a:r>
            <a:r>
              <a:rPr lang="en-US" err="1">
                <a:cs typeface="Arial"/>
              </a:rPr>
              <a:t>spolků</a:t>
            </a:r>
            <a:r>
              <a:rPr lang="en-US">
                <a:cs typeface="Arial"/>
              </a:rPr>
              <a:t>, </a:t>
            </a:r>
            <a:r>
              <a:rPr lang="en-US" err="1">
                <a:cs typeface="Arial"/>
              </a:rPr>
              <a:t>zaměstnanců</a:t>
            </a:r>
            <a:r>
              <a:rPr lang="en-US">
                <a:cs typeface="Arial"/>
              </a:rPr>
              <a:t>)</a:t>
            </a:r>
          </a:p>
          <a:p>
            <a:pPr marL="342900" indent="-342900">
              <a:lnSpc>
                <a:spcPct val="113999"/>
              </a:lnSpc>
              <a:buChar char="•"/>
            </a:pPr>
            <a:r>
              <a:rPr lang="en-US" err="1">
                <a:cs typeface="Arial"/>
              </a:rPr>
              <a:t>Prevence</a:t>
            </a:r>
            <a:r>
              <a:rPr lang="en-US">
                <a:cs typeface="Arial"/>
              </a:rPr>
              <a:t> drop-</a:t>
            </a:r>
            <a:r>
              <a:rPr lang="en-US" err="1">
                <a:cs typeface="Arial"/>
              </a:rPr>
              <a:t>outů</a:t>
            </a:r>
            <a:r>
              <a:rPr lang="en-US">
                <a:cs typeface="Arial"/>
              </a:rPr>
              <a:t>: mentoring a leadership</a:t>
            </a:r>
          </a:p>
          <a:p>
            <a:pPr marL="342900" indent="-342900">
              <a:lnSpc>
                <a:spcPct val="113999"/>
              </a:lnSpc>
              <a:buChar char="•"/>
            </a:pPr>
            <a:endParaRPr lang="en-US">
              <a:cs typeface="Arial"/>
            </a:endParaRPr>
          </a:p>
          <a:p>
            <a:pPr marL="342900" indent="-342900">
              <a:lnSpc>
                <a:spcPct val="113999"/>
              </a:lnSpc>
              <a:buChar char="•"/>
            </a:pP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874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A4EC566-0457-C960-6A58-7099B3352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444" y="1596278"/>
            <a:ext cx="6140355" cy="992057"/>
          </a:xfrm>
        </p:spPr>
        <p:txBody>
          <a:bodyPr/>
          <a:lstStyle/>
          <a:p>
            <a:r>
              <a:rPr lang="en-GB"/>
              <a:t>Onboarding </a:t>
            </a:r>
            <a:r>
              <a:rPr lang="en-GB" err="1"/>
              <a:t>zahraničních</a:t>
            </a:r>
            <a:r>
              <a:rPr lang="en-GB"/>
              <a:t> </a:t>
            </a:r>
            <a:r>
              <a:rPr lang="en-GB" err="1"/>
              <a:t>zaměstnanců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6CA9EB-B9F4-9BCA-5397-131B388271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13442" y="2771990"/>
            <a:ext cx="6140357" cy="39645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Sjednocení</a:t>
            </a:r>
            <a:r>
              <a:rPr lang="en-GB"/>
              <a:t> </a:t>
            </a:r>
            <a:r>
              <a:rPr lang="en-GB" err="1"/>
              <a:t>správy</a:t>
            </a:r>
            <a:r>
              <a:rPr lang="en-GB"/>
              <a:t> </a:t>
            </a:r>
            <a:r>
              <a:rPr lang="en-GB" err="1"/>
              <a:t>dat</a:t>
            </a:r>
            <a:r>
              <a:rPr lang="en-GB"/>
              <a:t> a </a:t>
            </a:r>
            <a:r>
              <a:rPr lang="en-GB" err="1"/>
              <a:t>komunikace</a:t>
            </a:r>
            <a:r>
              <a:rPr lang="en-GB"/>
              <a:t> </a:t>
            </a:r>
            <a:r>
              <a:rPr lang="en-GB" err="1"/>
              <a:t>mezi</a:t>
            </a:r>
            <a:r>
              <a:rPr lang="en-GB"/>
              <a:t> </a:t>
            </a:r>
            <a:r>
              <a:rPr lang="en-GB" err="1"/>
              <a:t>personálním</a:t>
            </a:r>
            <a:r>
              <a:rPr lang="en-GB"/>
              <a:t>, </a:t>
            </a:r>
            <a:r>
              <a:rPr lang="en-GB" err="1"/>
              <a:t>zahraničním</a:t>
            </a:r>
            <a:r>
              <a:rPr lang="en-GB"/>
              <a:t> a </a:t>
            </a:r>
            <a:r>
              <a:rPr lang="en-GB" err="1"/>
              <a:t>projektovým</a:t>
            </a:r>
            <a:r>
              <a:rPr lang="en-GB"/>
              <a:t> </a:t>
            </a:r>
            <a:r>
              <a:rPr lang="en-GB" err="1"/>
              <a:t>oddělením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fakultě</a:t>
            </a:r>
            <a:r>
              <a:rPr lang="en-GB"/>
              <a:t> + GO + </a:t>
            </a:r>
            <a:r>
              <a:rPr lang="en-GB" err="1"/>
              <a:t>zaměstnancem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Předpříjezdové</a:t>
            </a:r>
            <a:r>
              <a:rPr lang="en-GB"/>
              <a:t> </a:t>
            </a:r>
            <a:r>
              <a:rPr lang="en-GB" err="1"/>
              <a:t>virtuální</a:t>
            </a:r>
            <a:r>
              <a:rPr lang="en-GB"/>
              <a:t> </a:t>
            </a:r>
            <a:r>
              <a:rPr lang="en-GB" err="1"/>
              <a:t>setkání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Individuální</a:t>
            </a:r>
            <a:r>
              <a:rPr lang="en-GB"/>
              <a:t> </a:t>
            </a:r>
            <a:r>
              <a:rPr lang="en-GB" err="1"/>
              <a:t>vízové</a:t>
            </a:r>
            <a:r>
              <a:rPr lang="en-GB"/>
              <a:t> </a:t>
            </a:r>
            <a:r>
              <a:rPr lang="en-GB" err="1"/>
              <a:t>poradenství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Komplexní</a:t>
            </a:r>
            <a:r>
              <a:rPr lang="en-GB"/>
              <a:t> </a:t>
            </a:r>
            <a:r>
              <a:rPr lang="en-GB" err="1"/>
              <a:t>relokační</a:t>
            </a:r>
            <a:r>
              <a:rPr lang="en-GB"/>
              <a:t> </a:t>
            </a:r>
            <a:r>
              <a:rPr lang="en-GB" err="1"/>
              <a:t>služby</a:t>
            </a:r>
            <a:r>
              <a:rPr lang="en-GB"/>
              <a:t> (</a:t>
            </a:r>
            <a:r>
              <a:rPr lang="en-GB" err="1"/>
              <a:t>včetně</a:t>
            </a:r>
            <a:r>
              <a:rPr lang="en-GB"/>
              <a:t> </a:t>
            </a:r>
            <a:r>
              <a:rPr lang="en-GB" err="1"/>
              <a:t>rodiny</a:t>
            </a:r>
            <a:r>
              <a:rPr lang="en-GB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Fyzické</a:t>
            </a:r>
            <a:r>
              <a:rPr lang="en-GB"/>
              <a:t> </a:t>
            </a:r>
            <a:r>
              <a:rPr lang="en-GB" err="1"/>
              <a:t>setkání</a:t>
            </a:r>
            <a:r>
              <a:rPr lang="en-GB"/>
              <a:t> po </a:t>
            </a:r>
            <a:r>
              <a:rPr lang="en-GB" err="1"/>
              <a:t>příjezdu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Pravidelná</a:t>
            </a:r>
            <a:r>
              <a:rPr lang="en-GB"/>
              <a:t> </a:t>
            </a:r>
            <a:r>
              <a:rPr lang="en-GB" err="1"/>
              <a:t>uvítací</a:t>
            </a:r>
            <a:r>
              <a:rPr lang="en-GB"/>
              <a:t> </a:t>
            </a:r>
            <a:r>
              <a:rPr lang="en-GB" err="1"/>
              <a:t>setkání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Kurzy </a:t>
            </a:r>
            <a:r>
              <a:rPr lang="en-GB" err="1"/>
              <a:t>češtiny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Komunitní</a:t>
            </a:r>
            <a:r>
              <a:rPr lang="en-GB"/>
              <a:t> </a:t>
            </a:r>
            <a:r>
              <a:rPr lang="en-GB" err="1"/>
              <a:t>aktivity</a:t>
            </a:r>
            <a:endParaRPr lang="en-GB"/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61F2357D-A7DA-61F3-4378-244FC45F91D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3" r="24797"/>
          <a:stretch>
            <a:fillRect/>
          </a:stretch>
        </p:blipFill>
        <p:spPr>
          <a:xfrm>
            <a:off x="-1" y="-1"/>
            <a:ext cx="4844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85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FDCBC89-01E4-2D94-A4FD-690660DD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Data? </a:t>
            </a:r>
            <a:r>
              <a:rPr lang="en-GB" err="1"/>
              <a:t>Máme</a:t>
            </a:r>
            <a:r>
              <a:rPr lang="en-GB"/>
              <a:t>! A co </a:t>
            </a:r>
            <a:r>
              <a:rPr lang="en-GB" err="1"/>
              <a:t>dál</a:t>
            </a:r>
            <a:r>
              <a:rPr lang="en-GB"/>
              <a:t>?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13B3C990-5E5C-3020-A1EC-EEB55968FA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9" y="2212429"/>
            <a:ext cx="5385179" cy="396453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Integrace</a:t>
            </a:r>
            <a:r>
              <a:rPr lang="en-GB"/>
              <a:t> </a:t>
            </a:r>
            <a:r>
              <a:rPr lang="en-GB" err="1"/>
              <a:t>všech</a:t>
            </a:r>
            <a:r>
              <a:rPr lang="en-GB"/>
              <a:t> </a:t>
            </a:r>
            <a:r>
              <a:rPr lang="en-GB" err="1"/>
              <a:t>dostupných</a:t>
            </a:r>
            <a:r>
              <a:rPr lang="en-GB"/>
              <a:t> </a:t>
            </a:r>
            <a:r>
              <a:rPr lang="en-GB" err="1"/>
              <a:t>datových</a:t>
            </a:r>
            <a:r>
              <a:rPr lang="en-GB"/>
              <a:t> </a:t>
            </a:r>
            <a:r>
              <a:rPr lang="en-GB" err="1"/>
              <a:t>vstupů</a:t>
            </a:r>
            <a:r>
              <a:rPr lang="en-GB"/>
              <a:t> do </a:t>
            </a:r>
            <a:r>
              <a:rPr lang="en-GB" err="1"/>
              <a:t>jednotného</a:t>
            </a:r>
            <a:r>
              <a:rPr lang="en-GB"/>
              <a:t> </a:t>
            </a:r>
            <a:r>
              <a:rPr lang="en-GB" err="1"/>
              <a:t>skladu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Vizualizace</a:t>
            </a:r>
            <a:r>
              <a:rPr lang="en-GB" dirty="0"/>
              <a:t> </a:t>
            </a:r>
            <a:r>
              <a:rPr lang="en-GB"/>
              <a:t>klíčových</a:t>
            </a:r>
            <a:r>
              <a:rPr lang="en-GB" dirty="0"/>
              <a:t> KPIs a </a:t>
            </a:r>
            <a:r>
              <a:rPr lang="en-GB" dirty="0" err="1"/>
              <a:t>trendů</a:t>
            </a:r>
            <a:r>
              <a:rPr lang="en-GB" dirty="0"/>
              <a:t> v PBI</a:t>
            </a:r>
            <a:endParaRPr lang="en-GB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Identifikace</a:t>
            </a:r>
            <a:r>
              <a:rPr lang="en-GB"/>
              <a:t> knowledge gaps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Standardizace</a:t>
            </a:r>
            <a:r>
              <a:rPr lang="en-GB"/>
              <a:t> </a:t>
            </a:r>
            <a:r>
              <a:rPr lang="en-GB" err="1"/>
              <a:t>způsobů</a:t>
            </a:r>
            <a:r>
              <a:rPr lang="en-GB"/>
              <a:t> evidence </a:t>
            </a:r>
            <a:r>
              <a:rPr lang="en-GB" err="1"/>
              <a:t>dat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Jednotný</a:t>
            </a:r>
            <a:r>
              <a:rPr lang="en-GB"/>
              <a:t> reporting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Monitoring </a:t>
            </a:r>
            <a:r>
              <a:rPr lang="en-GB" err="1"/>
              <a:t>trendů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Hloubkové</a:t>
            </a:r>
            <a:r>
              <a:rPr lang="en-GB"/>
              <a:t> </a:t>
            </a:r>
            <a:r>
              <a:rPr lang="en-GB" err="1"/>
              <a:t>dotazování</a:t>
            </a:r>
            <a:r>
              <a:rPr lang="en-GB"/>
              <a:t> </a:t>
            </a:r>
            <a:r>
              <a:rPr lang="en-GB" err="1"/>
              <a:t>pomocí</a:t>
            </a:r>
            <a:r>
              <a:rPr lang="en-GB"/>
              <a:t> 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r>
              <a:rPr lang="en-GB" b="1"/>
              <a:t>Key takeaways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Institucionální</a:t>
            </a:r>
            <a:r>
              <a:rPr lang="en-GB"/>
              <a:t> (ne)</a:t>
            </a:r>
            <a:r>
              <a:rPr lang="en-GB" err="1"/>
              <a:t>připravenost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Prioritizace</a:t>
            </a:r>
            <a:r>
              <a:rPr lang="en-GB"/>
              <a:t> a </a:t>
            </a:r>
            <a:r>
              <a:rPr lang="en-GB" err="1"/>
              <a:t>stragické</a:t>
            </a:r>
            <a:r>
              <a:rPr lang="en-GB"/>
              <a:t> </a:t>
            </a:r>
            <a:r>
              <a:rPr lang="en-GB" err="1"/>
              <a:t>rozhodování</a:t>
            </a:r>
            <a:endParaRPr lang="en-GB"/>
          </a:p>
        </p:txBody>
      </p:sp>
      <p:pic>
        <p:nvPicPr>
          <p:cNvPr id="7" name="Obrázek 6" descr="ENROLLMENT OF ADMITTED APPLICATIONS ">
            <a:extLst>
              <a:ext uri="{FF2B5EF4-FFF2-40B4-BE49-F238E27FC236}">
                <a16:creationId xmlns:a16="http://schemas.microsoft.com/office/drawing/2014/main" id="{3E0A11ED-665B-1AB8-D486-543E7D8C5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712" y="1552260"/>
            <a:ext cx="5213812" cy="519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69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317AC65E-E162-8597-146E-C10AE602688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" r="61813"/>
          <a:stretch>
            <a:fillRect/>
          </a:stretch>
        </p:blipFill>
        <p:spPr>
          <a:xfrm>
            <a:off x="-1" y="-1"/>
            <a:ext cx="4844955" cy="6858000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E1990BBD-A110-D0D3-DA42-B968F9336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444" y="1036717"/>
            <a:ext cx="6349665" cy="992057"/>
          </a:xfrm>
        </p:spPr>
        <p:txBody>
          <a:bodyPr/>
          <a:lstStyle/>
          <a:p>
            <a:r>
              <a:rPr lang="en-GB"/>
              <a:t>International Students Fund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D3B5DF-BBAE-E62C-F12B-074B352558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13442" y="2212429"/>
            <a:ext cx="6673758" cy="429873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Založen</a:t>
            </a:r>
            <a:r>
              <a:rPr lang="en-GB"/>
              <a:t> 2026; </a:t>
            </a:r>
            <a:r>
              <a:rPr lang="en-GB" err="1"/>
              <a:t>připravován</a:t>
            </a:r>
            <a:r>
              <a:rPr lang="en-GB"/>
              <a:t> </a:t>
            </a:r>
            <a:r>
              <a:rPr lang="en-GB" err="1"/>
              <a:t>již</a:t>
            </a:r>
            <a:r>
              <a:rPr lang="en-GB"/>
              <a:t> od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Inspirace</a:t>
            </a:r>
            <a:r>
              <a:rPr lang="en-GB"/>
              <a:t> v </a:t>
            </a:r>
            <a:r>
              <a:rPr lang="en-GB" err="1"/>
              <a:t>zahraničí</a:t>
            </a:r>
            <a:r>
              <a:rPr lang="en-GB"/>
              <a:t>, </a:t>
            </a:r>
            <a:r>
              <a:rPr lang="en-GB" err="1"/>
              <a:t>adaptace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naše</a:t>
            </a:r>
            <a:r>
              <a:rPr lang="en-GB"/>
              <a:t> </a:t>
            </a:r>
            <a:r>
              <a:rPr lang="en-GB" err="1"/>
              <a:t>prostředí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/>
              <a:t>Fundraising:</a:t>
            </a:r>
          </a:p>
          <a:p>
            <a:pPr marL="812800" lvl="1" indent="-457200">
              <a:buFont typeface="+mj-lt"/>
              <a:buAutoNum type="arabicPeriod"/>
            </a:pPr>
            <a:r>
              <a:rPr lang="en-GB" err="1"/>
              <a:t>Drobní</a:t>
            </a:r>
            <a:r>
              <a:rPr lang="en-GB"/>
              <a:t> </a:t>
            </a:r>
            <a:r>
              <a:rPr lang="en-GB" err="1"/>
              <a:t>dárci</a:t>
            </a:r>
            <a:r>
              <a:rPr lang="en-GB"/>
              <a:t>: </a:t>
            </a:r>
            <a:r>
              <a:rPr lang="en-GB" err="1"/>
              <a:t>absolventi</a:t>
            </a:r>
            <a:endParaRPr lang="en-GB"/>
          </a:p>
          <a:p>
            <a:pPr marL="812800" lvl="1" indent="-457200">
              <a:buFont typeface="+mj-lt"/>
              <a:buAutoNum type="arabicPeriod"/>
            </a:pPr>
            <a:r>
              <a:rPr lang="en-GB" err="1"/>
              <a:t>Velcí</a:t>
            </a:r>
            <a:r>
              <a:rPr lang="en-GB"/>
              <a:t> </a:t>
            </a:r>
            <a:r>
              <a:rPr lang="en-GB" err="1"/>
              <a:t>dárci</a:t>
            </a:r>
            <a:r>
              <a:rPr lang="en-GB"/>
              <a:t>: (</a:t>
            </a:r>
            <a:r>
              <a:rPr lang="en-GB" err="1"/>
              <a:t>zahraniční</a:t>
            </a:r>
            <a:r>
              <a:rPr lang="en-GB"/>
              <a:t>) </a:t>
            </a:r>
            <a:r>
              <a:rPr lang="en-GB" err="1"/>
              <a:t>zaměstnavatelé</a:t>
            </a:r>
            <a:endParaRPr lang="en-GB"/>
          </a:p>
          <a:p>
            <a:pPr marL="812800" lvl="1" indent="-457200"/>
            <a:r>
              <a:rPr lang="en-GB" err="1"/>
              <a:t>Univerzita</a:t>
            </a:r>
            <a:r>
              <a:rPr lang="en-GB"/>
              <a:t>, </a:t>
            </a:r>
            <a:r>
              <a:rPr lang="en-GB" err="1"/>
              <a:t>fakulta</a:t>
            </a:r>
            <a:r>
              <a:rPr lang="en-GB"/>
              <a:t>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jednotlivec</a:t>
            </a:r>
            <a:r>
              <a:rPr lang="en-GB"/>
              <a:t> (student, </a:t>
            </a:r>
            <a:r>
              <a:rPr lang="en-GB" err="1"/>
              <a:t>akademik</a:t>
            </a:r>
            <a:r>
              <a:rPr lang="en-GB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/>
              <a:t>Princip v </a:t>
            </a:r>
            <a:r>
              <a:rPr lang="en-GB" b="1" err="1"/>
              <a:t>kostce</a:t>
            </a:r>
            <a:r>
              <a:rPr lang="en-GB" b="1"/>
              <a:t>: </a:t>
            </a:r>
            <a:r>
              <a:rPr lang="en-GB" err="1"/>
              <a:t>velký</a:t>
            </a:r>
            <a:r>
              <a:rPr lang="en-GB"/>
              <a:t> </a:t>
            </a:r>
            <a:r>
              <a:rPr lang="en-GB" err="1"/>
              <a:t>dárce</a:t>
            </a:r>
            <a:r>
              <a:rPr lang="en-GB"/>
              <a:t> </a:t>
            </a:r>
            <a:r>
              <a:rPr lang="en-GB" err="1"/>
              <a:t>určí</a:t>
            </a:r>
            <a:r>
              <a:rPr lang="en-GB"/>
              <a:t> </a:t>
            </a:r>
            <a:r>
              <a:rPr lang="en-GB" err="1"/>
              <a:t>koho</a:t>
            </a:r>
            <a:r>
              <a:rPr lang="en-GB"/>
              <a:t> </a:t>
            </a:r>
            <a:r>
              <a:rPr lang="en-GB" err="1"/>
              <a:t>chce</a:t>
            </a:r>
            <a:r>
              <a:rPr lang="en-GB"/>
              <a:t> </a:t>
            </a:r>
            <a:r>
              <a:rPr lang="en-GB" err="1"/>
              <a:t>podpořit</a:t>
            </a:r>
            <a:r>
              <a:rPr lang="en-GB"/>
              <a:t>, </a:t>
            </a:r>
            <a:r>
              <a:rPr lang="en-GB" err="1"/>
              <a:t>fakulta</a:t>
            </a:r>
            <a:r>
              <a:rPr lang="en-GB"/>
              <a:t> </a:t>
            </a:r>
            <a:r>
              <a:rPr lang="en-GB" err="1"/>
              <a:t>nominuje</a:t>
            </a:r>
            <a:r>
              <a:rPr lang="en-GB"/>
              <a:t> </a:t>
            </a:r>
            <a:r>
              <a:rPr lang="en-GB" err="1"/>
              <a:t>přijatého</a:t>
            </a:r>
            <a:r>
              <a:rPr lang="en-GB"/>
              <a:t> </a:t>
            </a:r>
            <a:r>
              <a:rPr lang="en-GB" err="1"/>
              <a:t>uchazeče</a:t>
            </a:r>
            <a:r>
              <a:rPr lang="en-GB"/>
              <a:t> </a:t>
            </a:r>
            <a:r>
              <a:rPr lang="en-GB" err="1"/>
              <a:t>dle</a:t>
            </a:r>
            <a:r>
              <a:rPr lang="en-GB"/>
              <a:t> </a:t>
            </a:r>
            <a:r>
              <a:rPr lang="en-GB" err="1"/>
              <a:t>zadání</a:t>
            </a:r>
            <a:r>
              <a:rPr lang="en-GB"/>
              <a:t>, </a:t>
            </a:r>
            <a:r>
              <a:rPr lang="en-GB" err="1"/>
              <a:t>komise</a:t>
            </a:r>
            <a:r>
              <a:rPr lang="en-GB"/>
              <a:t> NF </a:t>
            </a:r>
            <a:r>
              <a:rPr lang="en-GB" err="1"/>
              <a:t>vybere</a:t>
            </a:r>
            <a:r>
              <a:rPr lang="en-GB"/>
              <a:t> </a:t>
            </a:r>
            <a:r>
              <a:rPr lang="en-GB" err="1"/>
              <a:t>dotyčného</a:t>
            </a:r>
            <a:r>
              <a:rPr lang="en-GB"/>
              <a:t>, </a:t>
            </a:r>
            <a:r>
              <a:rPr lang="en-GB" err="1"/>
              <a:t>fakulta</a:t>
            </a:r>
            <a:r>
              <a:rPr lang="en-GB"/>
              <a:t> </a:t>
            </a:r>
            <a:r>
              <a:rPr lang="en-GB" err="1"/>
              <a:t>odpustí</a:t>
            </a:r>
            <a:r>
              <a:rPr lang="en-GB"/>
              <a:t> </a:t>
            </a:r>
            <a:r>
              <a:rPr lang="en-GB" err="1"/>
              <a:t>školné</a:t>
            </a:r>
            <a:r>
              <a:rPr lang="en-GB"/>
              <a:t>, NF </a:t>
            </a:r>
            <a:r>
              <a:rPr lang="en-GB" err="1"/>
              <a:t>poskytne</a:t>
            </a:r>
            <a:r>
              <a:rPr lang="en-GB"/>
              <a:t> </a:t>
            </a:r>
            <a:r>
              <a:rPr lang="en-GB" err="1"/>
              <a:t>příspěvek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životní</a:t>
            </a:r>
            <a:r>
              <a:rPr lang="en-GB"/>
              <a:t> </a:t>
            </a:r>
            <a:r>
              <a:rPr lang="en-GB" err="1"/>
              <a:t>náklady</a:t>
            </a:r>
            <a:r>
              <a:rPr lang="en-GB"/>
              <a:t>, </a:t>
            </a:r>
            <a:r>
              <a:rPr lang="en-GB" err="1"/>
              <a:t>následně</a:t>
            </a:r>
            <a:r>
              <a:rPr lang="en-GB"/>
              <a:t> </a:t>
            </a:r>
            <a:r>
              <a:rPr lang="en-GB" err="1"/>
              <a:t>každoroční</a:t>
            </a:r>
            <a:r>
              <a:rPr lang="en-GB"/>
              <a:t> </a:t>
            </a:r>
            <a:r>
              <a:rPr lang="en-GB" err="1"/>
              <a:t>evaluace</a:t>
            </a:r>
            <a:r>
              <a:rPr lang="en-GB"/>
              <a:t> </a:t>
            </a:r>
            <a:r>
              <a:rPr lang="en-GB" err="1"/>
              <a:t>stipendistů</a:t>
            </a:r>
            <a:r>
              <a:rPr lang="en-GB"/>
              <a:t>, </a:t>
            </a:r>
            <a:r>
              <a:rPr lang="en-GB" err="1"/>
              <a:t>neplacená</a:t>
            </a:r>
            <a:r>
              <a:rPr lang="en-GB"/>
              <a:t> </a:t>
            </a:r>
            <a:r>
              <a:rPr lang="en-GB" err="1"/>
              <a:t>stáž</a:t>
            </a:r>
            <a:r>
              <a:rPr lang="en-GB"/>
              <a:t> u </a:t>
            </a:r>
            <a:r>
              <a:rPr lang="en-GB" err="1"/>
              <a:t>dárce</a:t>
            </a:r>
            <a:r>
              <a:rPr lang="en-GB"/>
              <a:t>, </a:t>
            </a:r>
            <a:r>
              <a:rPr lang="en-GB" err="1"/>
              <a:t>garance</a:t>
            </a:r>
            <a:r>
              <a:rPr lang="en-GB"/>
              <a:t> </a:t>
            </a:r>
            <a:r>
              <a:rPr lang="en-GB" err="1"/>
              <a:t>prvního</a:t>
            </a:r>
            <a:r>
              <a:rPr lang="en-GB"/>
              <a:t> </a:t>
            </a:r>
            <a:r>
              <a:rPr lang="en-GB" err="1"/>
              <a:t>zaměstnání</a:t>
            </a:r>
            <a:r>
              <a:rPr lang="en-GB"/>
              <a:t> </a:t>
            </a:r>
            <a:r>
              <a:rPr lang="en-GB" err="1"/>
              <a:t>absolventa</a:t>
            </a:r>
            <a:r>
              <a:rPr lang="en-GB"/>
              <a:t> u </a:t>
            </a:r>
            <a:r>
              <a:rPr lang="en-GB" err="1"/>
              <a:t>dárce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755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AD0134EC-B7ED-8D46-71E8-7C2E003E85B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0" r="16816" b="9034"/>
          <a:stretch>
            <a:fillRect/>
          </a:stretch>
        </p:blipFill>
        <p:spPr>
          <a:xfrm>
            <a:off x="-1" y="-1"/>
            <a:ext cx="4844955" cy="6858000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80478ABF-2BB8-D773-10C7-3D15AD85D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Další</a:t>
            </a:r>
            <a:r>
              <a:rPr lang="en-GB"/>
              <a:t> </a:t>
            </a:r>
            <a:r>
              <a:rPr lang="en-GB" err="1"/>
              <a:t>aktivity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21E61E4-8BCB-6313-8606-AEC20E8E18F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Optimalizace</a:t>
            </a:r>
            <a:r>
              <a:rPr lang="en-GB"/>
              <a:t> </a:t>
            </a:r>
            <a:r>
              <a:rPr lang="en-GB" err="1"/>
              <a:t>studijní</a:t>
            </a:r>
            <a:r>
              <a:rPr lang="en-GB"/>
              <a:t> </a:t>
            </a:r>
            <a:r>
              <a:rPr lang="en-GB" err="1"/>
              <a:t>nabídky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Integrační</a:t>
            </a:r>
            <a:r>
              <a:rPr lang="en-GB"/>
              <a:t> </a:t>
            </a:r>
            <a:r>
              <a:rPr lang="en-GB" err="1"/>
              <a:t>aktivity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Překladatelské</a:t>
            </a:r>
            <a:r>
              <a:rPr lang="en-GB"/>
              <a:t> </a:t>
            </a:r>
            <a:r>
              <a:rPr lang="en-GB" err="1"/>
              <a:t>služby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Školení</a:t>
            </a:r>
            <a:r>
              <a:rPr lang="en-GB"/>
              <a:t> a </a:t>
            </a:r>
            <a:r>
              <a:rPr lang="en-GB" err="1"/>
              <a:t>vzdělávání</a:t>
            </a:r>
            <a:r>
              <a:rPr lang="en-GB"/>
              <a:t> </a:t>
            </a:r>
            <a:r>
              <a:rPr lang="en-GB" err="1"/>
              <a:t>zaměstnanců</a:t>
            </a:r>
            <a:endParaRPr lang="en-GB"/>
          </a:p>
          <a:p>
            <a:pPr marL="698500" lvl="1" indent="-342900">
              <a:buFont typeface="Courier New" panose="02070309020205020404" pitchFamily="49" charset="0"/>
              <a:buChar char="o"/>
            </a:pPr>
            <a:r>
              <a:rPr lang="en-GB" err="1"/>
              <a:t>Interkulturní</a:t>
            </a:r>
            <a:r>
              <a:rPr lang="en-GB"/>
              <a:t> </a:t>
            </a:r>
            <a:r>
              <a:rPr lang="en-GB" err="1"/>
              <a:t>komunikace</a:t>
            </a:r>
            <a:endParaRPr lang="en-GB"/>
          </a:p>
          <a:p>
            <a:pPr marL="698500" lvl="1" indent="-342900">
              <a:buFont typeface="Courier New" panose="02070309020205020404" pitchFamily="49" charset="0"/>
              <a:buChar char="o"/>
            </a:pPr>
            <a:r>
              <a:rPr lang="en-GB"/>
              <a:t>Kurzy </a:t>
            </a:r>
            <a:r>
              <a:rPr lang="en-GB" err="1"/>
              <a:t>češtiny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Revize</a:t>
            </a:r>
            <a:r>
              <a:rPr lang="en-GB"/>
              <a:t> </a:t>
            </a:r>
            <a:r>
              <a:rPr lang="en-GB" err="1"/>
              <a:t>vnitřních</a:t>
            </a:r>
            <a:r>
              <a:rPr lang="en-GB"/>
              <a:t> </a:t>
            </a:r>
            <a:r>
              <a:rPr lang="en-GB" err="1"/>
              <a:t>předpisů</a:t>
            </a:r>
            <a:r>
              <a:rPr lang="en-GB"/>
              <a:t> a </a:t>
            </a:r>
            <a:r>
              <a:rPr lang="en-GB" err="1"/>
              <a:t>Principů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err="1"/>
              <a:t>Metodická</a:t>
            </a:r>
            <a:r>
              <a:rPr lang="en-GB"/>
              <a:t> </a:t>
            </a:r>
            <a:r>
              <a:rPr lang="en-GB" err="1"/>
              <a:t>podpora</a:t>
            </a:r>
            <a:r>
              <a:rPr lang="en-GB"/>
              <a:t> </a:t>
            </a:r>
            <a:r>
              <a:rPr lang="en-GB" err="1"/>
              <a:t>fakultám</a:t>
            </a:r>
            <a:r>
              <a:rPr lang="en-GB"/>
              <a:t>:</a:t>
            </a:r>
          </a:p>
          <a:p>
            <a:pPr marL="698500" lvl="1" indent="-342900">
              <a:buFont typeface="Courier New" panose="02070309020205020404" pitchFamily="49" charset="0"/>
              <a:buChar char="o"/>
            </a:pPr>
            <a:r>
              <a:rPr lang="en-GB" err="1"/>
              <a:t>Výpočty</a:t>
            </a:r>
            <a:r>
              <a:rPr lang="en-GB"/>
              <a:t> </a:t>
            </a:r>
            <a:r>
              <a:rPr lang="en-GB" err="1"/>
              <a:t>odvodů</a:t>
            </a:r>
            <a:r>
              <a:rPr lang="en-GB"/>
              <a:t> dual-career </a:t>
            </a:r>
            <a:r>
              <a:rPr lang="en-GB" err="1"/>
              <a:t>zaměstnanců</a:t>
            </a:r>
            <a:endParaRPr lang="en-GB"/>
          </a:p>
          <a:p>
            <a:pPr marL="698500" lvl="1" indent="-342900">
              <a:buFont typeface="Courier New" panose="02070309020205020404" pitchFamily="49" charset="0"/>
              <a:buChar char="o"/>
            </a:pPr>
            <a:r>
              <a:rPr lang="en-GB" err="1"/>
              <a:t>Ekonomické</a:t>
            </a:r>
            <a:r>
              <a:rPr lang="en-GB"/>
              <a:t> </a:t>
            </a:r>
            <a:r>
              <a:rPr lang="en-GB" err="1"/>
              <a:t>aspekty</a:t>
            </a:r>
            <a:r>
              <a:rPr lang="en-GB"/>
              <a:t> a </a:t>
            </a:r>
            <a:r>
              <a:rPr lang="en-GB" err="1"/>
              <a:t>udržitelnost</a:t>
            </a:r>
            <a:r>
              <a:rPr lang="en-GB"/>
              <a:t> </a:t>
            </a:r>
            <a:r>
              <a:rPr lang="en-GB" err="1"/>
              <a:t>studijních</a:t>
            </a:r>
            <a:r>
              <a:rPr lang="en-GB"/>
              <a:t> </a:t>
            </a:r>
            <a:r>
              <a:rPr lang="en-GB" err="1"/>
              <a:t>programů</a:t>
            </a:r>
            <a:r>
              <a:rPr lang="en-GB"/>
              <a:t> </a:t>
            </a:r>
            <a:r>
              <a:rPr lang="en-GB" err="1"/>
              <a:t>včetně</a:t>
            </a:r>
            <a:r>
              <a:rPr lang="en-GB"/>
              <a:t> market research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97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F17AB3-9014-BD42-5DAD-6B8B3AF090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6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B636E1C-FBED-8B5D-A56F-71CAE02E9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5"/>
          <a:stretch>
            <a:fillRect/>
          </a:stretch>
        </p:blipFill>
        <p:spPr>
          <a:xfrm>
            <a:off x="1005660" y="170641"/>
            <a:ext cx="10180680" cy="651671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820F608-3FDC-F215-6546-CC82E70E4CD9}"/>
              </a:ext>
            </a:extLst>
          </p:cNvPr>
          <p:cNvSpPr txBox="1"/>
          <p:nvPr/>
        </p:nvSpPr>
        <p:spPr>
          <a:xfrm>
            <a:off x="4001247" y="6391805"/>
            <a:ext cx="79349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err="1">
                <a:solidFill>
                  <a:srgbClr val="2C414B"/>
                </a:solidFill>
              </a:rPr>
              <a:t>Zdroj</a:t>
            </a:r>
            <a:r>
              <a:rPr lang="en-GB" sz="1050">
                <a:solidFill>
                  <a:srgbClr val="2C414B"/>
                </a:solidFill>
              </a:rPr>
              <a:t>: DAAD/DZHW, Wissenschaft </a:t>
            </a:r>
            <a:r>
              <a:rPr lang="en-GB" sz="1050" err="1">
                <a:solidFill>
                  <a:srgbClr val="2C414B"/>
                </a:solidFill>
              </a:rPr>
              <a:t>weltoffen</a:t>
            </a:r>
            <a:r>
              <a:rPr lang="en-GB" sz="1050">
                <a:solidFill>
                  <a:srgbClr val="2C414B"/>
                </a:solidFill>
              </a:rPr>
              <a:t> </a:t>
            </a:r>
            <a:r>
              <a:rPr lang="en-GB" sz="1050" err="1">
                <a:solidFill>
                  <a:srgbClr val="2C414B"/>
                </a:solidFill>
              </a:rPr>
              <a:t>kompakt</a:t>
            </a:r>
            <a:r>
              <a:rPr lang="en-GB" sz="1050">
                <a:solidFill>
                  <a:srgbClr val="2C414B"/>
                </a:solidFill>
              </a:rPr>
              <a:t> 2025, </a:t>
            </a:r>
            <a:r>
              <a:rPr lang="en-GB" sz="1050" err="1">
                <a:solidFill>
                  <a:srgbClr val="2C414B"/>
                </a:solidFill>
              </a:rPr>
              <a:t>na</a:t>
            </a:r>
            <a:r>
              <a:rPr lang="en-GB" sz="1050">
                <a:solidFill>
                  <a:srgbClr val="2C414B"/>
                </a:solidFill>
              </a:rPr>
              <a:t> </a:t>
            </a:r>
            <a:r>
              <a:rPr lang="en-GB" sz="1050" err="1">
                <a:solidFill>
                  <a:srgbClr val="2C414B"/>
                </a:solidFill>
              </a:rPr>
              <a:t>základě</a:t>
            </a:r>
            <a:r>
              <a:rPr lang="en-GB" sz="1050">
                <a:solidFill>
                  <a:srgbClr val="2C414B"/>
                </a:solidFill>
              </a:rPr>
              <a:t> UNESCO/OECD a </a:t>
            </a:r>
            <a:r>
              <a:rPr lang="en-GB" sz="1050" err="1">
                <a:solidFill>
                  <a:srgbClr val="2C414B"/>
                </a:solidFill>
              </a:rPr>
              <a:t>národních</a:t>
            </a:r>
            <a:r>
              <a:rPr lang="en-GB" sz="1050">
                <a:solidFill>
                  <a:srgbClr val="2C414B"/>
                </a:solidFill>
              </a:rPr>
              <a:t> </a:t>
            </a:r>
            <a:r>
              <a:rPr lang="en-GB" sz="1050" err="1">
                <a:solidFill>
                  <a:srgbClr val="2C414B"/>
                </a:solidFill>
              </a:rPr>
              <a:t>statistik</a:t>
            </a:r>
            <a:r>
              <a:rPr lang="en-GB" sz="1050">
                <a:solidFill>
                  <a:srgbClr val="2C414B"/>
                </a:solidFill>
              </a:rPr>
              <a:t>; data pro </a:t>
            </a:r>
            <a:r>
              <a:rPr lang="en-GB" sz="1050" err="1">
                <a:solidFill>
                  <a:srgbClr val="2C414B"/>
                </a:solidFill>
              </a:rPr>
              <a:t>rok</a:t>
            </a:r>
            <a:r>
              <a:rPr lang="en-GB" sz="1050">
                <a:solidFill>
                  <a:srgbClr val="2C414B"/>
                </a:solidFill>
              </a:rPr>
              <a:t> 2022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7867F8-3FD7-CE17-822B-916B779D7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8" t="36136" r="44003" b="53414"/>
          <a:stretch>
            <a:fillRect/>
          </a:stretch>
        </p:blipFill>
        <p:spPr>
          <a:xfrm>
            <a:off x="2232031" y="596588"/>
            <a:ext cx="7727937" cy="566482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23180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21C5027-E1C7-C213-98DA-BCA68DC730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6741" y="844455"/>
            <a:ext cx="10238518" cy="5169090"/>
          </a:xfrm>
        </p:spPr>
        <p:txBody>
          <a:bodyPr/>
          <a:lstStyle/>
          <a:p>
            <a:r>
              <a:rPr lang="en-GB"/>
              <a:t>Co je za </a:t>
            </a:r>
            <a:r>
              <a:rPr lang="en-GB" err="1"/>
              <a:t>zdmi</a:t>
            </a:r>
            <a:r>
              <a:rPr lang="en-GB"/>
              <a:t> </a:t>
            </a:r>
            <a:r>
              <a:rPr lang="en-GB" err="1"/>
              <a:t>našeho</a:t>
            </a:r>
            <a:r>
              <a:rPr lang="en-GB"/>
              <a:t> Global Campus?</a:t>
            </a:r>
          </a:p>
        </p:txBody>
      </p:sp>
    </p:spTree>
    <p:extLst>
      <p:ext uri="{BB962C8B-B14F-4D97-AF65-F5344CB8AC3E}">
        <p14:creationId xmlns:p14="http://schemas.microsoft.com/office/powerpoint/2010/main" val="1130864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erson holding a statue of a person&#10;&#10;AI-generated content may be incorrect.">
            <a:extLst>
              <a:ext uri="{FF2B5EF4-FFF2-40B4-BE49-F238E27FC236}">
                <a16:creationId xmlns:a16="http://schemas.microsoft.com/office/drawing/2014/main" id="{6F8BF6AA-FA5B-3AF7-51CF-C4AF509D82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9" r="8992"/>
          <a:stretch>
            <a:fillRect/>
          </a:stretch>
        </p:blipFill>
        <p:spPr>
          <a:xfrm>
            <a:off x="-1" y="20"/>
            <a:ext cx="4844955" cy="6857957"/>
          </a:xfrm>
          <a:prstGeom prst="rect">
            <a:avLst/>
          </a:prstGeom>
          <a:noFill/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0C92527E-74A9-8DFF-943F-E3A8704F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444" y="1036717"/>
            <a:ext cx="6140355" cy="992057"/>
          </a:xfrm>
        </p:spPr>
        <p:txBody>
          <a:bodyPr anchor="b">
            <a:normAutofit/>
          </a:bodyPr>
          <a:lstStyle/>
          <a:p>
            <a:r>
              <a:rPr lang="en-GB" sz="3300" err="1"/>
              <a:t>Mimouniverzitní</a:t>
            </a:r>
            <a:r>
              <a:rPr lang="en-GB" sz="3300"/>
              <a:t> </a:t>
            </a:r>
            <a:r>
              <a:rPr lang="en-GB" sz="3300" err="1"/>
              <a:t>partnerství</a:t>
            </a:r>
            <a:endParaRPr lang="en-GB" sz="330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7FE9A7B-E9D9-DF41-7D45-766402EF70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13442" y="2212429"/>
            <a:ext cx="6140357" cy="396453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GB" i="1" err="1"/>
              <a:t>Čím</a:t>
            </a:r>
            <a:r>
              <a:rPr lang="en-GB" i="1"/>
              <a:t> </a:t>
            </a:r>
            <a:r>
              <a:rPr lang="en-GB" i="1" err="1"/>
              <a:t>jsou</a:t>
            </a:r>
            <a:r>
              <a:rPr lang="en-GB" i="1"/>
              <a:t> </a:t>
            </a:r>
            <a:r>
              <a:rPr lang="en-GB" i="1" err="1"/>
              <a:t>specifické</a:t>
            </a:r>
            <a:r>
              <a:rPr lang="en-GB" i="1"/>
              <a:t> </a:t>
            </a:r>
            <a:r>
              <a:rPr lang="en-GB" i="1" err="1"/>
              <a:t>potřeby</a:t>
            </a:r>
            <a:r>
              <a:rPr lang="en-GB" i="1"/>
              <a:t> </a:t>
            </a:r>
            <a:r>
              <a:rPr lang="en-GB" i="1" err="1"/>
              <a:t>mezinárodních</a:t>
            </a:r>
            <a:r>
              <a:rPr lang="en-GB" i="1"/>
              <a:t> </a:t>
            </a:r>
            <a:r>
              <a:rPr lang="en-GB" i="1" err="1"/>
              <a:t>studujících</a:t>
            </a:r>
            <a:r>
              <a:rPr lang="en-GB" i="1"/>
              <a:t> </a:t>
            </a:r>
            <a:r>
              <a:rPr lang="en-GB" i="1" err="1"/>
              <a:t>nebo</a:t>
            </a:r>
            <a:r>
              <a:rPr lang="en-GB" i="1"/>
              <a:t> </a:t>
            </a:r>
            <a:r>
              <a:rPr lang="en-GB" i="1" err="1"/>
              <a:t>zaměstnanců</a:t>
            </a:r>
            <a:r>
              <a:rPr lang="en-GB" i="1"/>
              <a:t> a </a:t>
            </a:r>
            <a:r>
              <a:rPr lang="en-GB" i="1" err="1"/>
              <a:t>lze</a:t>
            </a:r>
            <a:r>
              <a:rPr lang="en-GB" i="1"/>
              <a:t> je </a:t>
            </a:r>
            <a:r>
              <a:rPr lang="en-GB" i="1" err="1"/>
              <a:t>vůbec</a:t>
            </a:r>
            <a:r>
              <a:rPr lang="en-GB" i="1"/>
              <a:t> </a:t>
            </a:r>
            <a:r>
              <a:rPr lang="en-GB" i="1" err="1"/>
              <a:t>vnímat</a:t>
            </a:r>
            <a:r>
              <a:rPr lang="en-GB" i="1"/>
              <a:t> </a:t>
            </a:r>
            <a:r>
              <a:rPr lang="en-GB" i="1" err="1"/>
              <a:t>jako</a:t>
            </a:r>
            <a:r>
              <a:rPr lang="en-GB" i="1"/>
              <a:t> </a:t>
            </a:r>
            <a:r>
              <a:rPr lang="en-GB" i="1" err="1"/>
              <a:t>nějaký</a:t>
            </a:r>
            <a:r>
              <a:rPr lang="en-GB" i="1"/>
              <a:t> </a:t>
            </a:r>
            <a:r>
              <a:rPr lang="en-GB" i="1" err="1"/>
              <a:t>celek</a:t>
            </a:r>
            <a:r>
              <a:rPr lang="en-GB" i="1"/>
              <a:t> v </a:t>
            </a:r>
            <a:r>
              <a:rPr lang="en-GB" i="1" err="1"/>
              <a:t>kontrastu</a:t>
            </a:r>
            <a:r>
              <a:rPr lang="en-GB" i="1"/>
              <a:t> k </a:t>
            </a:r>
            <a:r>
              <a:rPr lang="en-GB" i="1" err="1"/>
              <a:t>těm</a:t>
            </a:r>
            <a:r>
              <a:rPr lang="en-GB" i="1"/>
              <a:t> </a:t>
            </a:r>
            <a:r>
              <a:rPr lang="en-GB" i="1" err="1"/>
              <a:t>českým</a:t>
            </a:r>
            <a:r>
              <a:rPr lang="en-GB" i="1"/>
              <a:t>?</a:t>
            </a:r>
          </a:p>
          <a:p>
            <a:pPr marL="342900" indent="-342900">
              <a:lnSpc>
                <a:spcPct val="104000"/>
              </a:lnSpc>
              <a:buFont typeface="Arial" panose="020B0604020202020204" pitchFamily="34" charset="0"/>
              <a:buChar char="•"/>
            </a:pPr>
            <a:endParaRPr lang="en-GB" i="1"/>
          </a:p>
          <a:p>
            <a:pPr marL="342900" indent="-3429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b="1" err="1"/>
              <a:t>Základní</a:t>
            </a:r>
            <a:r>
              <a:rPr lang="en-GB" b="1"/>
              <a:t> </a:t>
            </a:r>
            <a:r>
              <a:rPr lang="en-GB" b="1" err="1"/>
              <a:t>potřeby</a:t>
            </a:r>
            <a:endParaRPr lang="en-GB" b="1"/>
          </a:p>
          <a:p>
            <a:pPr marL="698500" lvl="1" indent="-342900">
              <a:lnSpc>
                <a:spcPct val="104000"/>
              </a:lnSpc>
            </a:pPr>
            <a:r>
              <a:rPr lang="en-GB" err="1"/>
              <a:t>Zdravotní</a:t>
            </a:r>
            <a:r>
              <a:rPr lang="en-GB"/>
              <a:t> </a:t>
            </a:r>
            <a:r>
              <a:rPr lang="en-GB" err="1"/>
              <a:t>pojištění</a:t>
            </a:r>
            <a:r>
              <a:rPr lang="en-GB"/>
              <a:t> pro </a:t>
            </a:r>
            <a:r>
              <a:rPr lang="en-GB" err="1"/>
              <a:t>studující</a:t>
            </a:r>
            <a:endParaRPr lang="en-GB"/>
          </a:p>
          <a:p>
            <a:pPr marL="698500" lvl="1" indent="-342900">
              <a:lnSpc>
                <a:spcPct val="104000"/>
              </a:lnSpc>
            </a:pPr>
            <a:r>
              <a:rPr lang="en-GB" err="1"/>
              <a:t>Vhodné</a:t>
            </a:r>
            <a:r>
              <a:rPr lang="en-GB"/>
              <a:t> a </a:t>
            </a:r>
            <a:r>
              <a:rPr lang="en-GB" err="1"/>
              <a:t>dostupné</a:t>
            </a:r>
            <a:r>
              <a:rPr lang="en-GB"/>
              <a:t> </a:t>
            </a:r>
            <a:r>
              <a:rPr lang="en-GB" err="1"/>
              <a:t>ubytování</a:t>
            </a:r>
            <a:endParaRPr lang="en-GB"/>
          </a:p>
          <a:p>
            <a:pPr marL="698500" lvl="1" indent="-342900">
              <a:lnSpc>
                <a:spcPct val="104000"/>
              </a:lnSpc>
            </a:pPr>
            <a:r>
              <a:rPr lang="en-GB" err="1"/>
              <a:t>Kvalitní</a:t>
            </a:r>
            <a:r>
              <a:rPr lang="en-GB"/>
              <a:t> a </a:t>
            </a:r>
            <a:r>
              <a:rPr lang="en-GB" err="1"/>
              <a:t>dostupná</a:t>
            </a:r>
            <a:r>
              <a:rPr lang="en-GB"/>
              <a:t> </a:t>
            </a:r>
            <a:r>
              <a:rPr lang="en-GB" err="1"/>
              <a:t>zdravotní</a:t>
            </a:r>
            <a:r>
              <a:rPr lang="en-GB"/>
              <a:t> </a:t>
            </a:r>
            <a:r>
              <a:rPr lang="en-GB" err="1"/>
              <a:t>péče</a:t>
            </a:r>
            <a:endParaRPr lang="en-GB"/>
          </a:p>
          <a:p>
            <a:pPr marL="698500" lvl="1" indent="-342900">
              <a:lnSpc>
                <a:spcPct val="104000"/>
              </a:lnSpc>
            </a:pPr>
            <a:endParaRPr lang="en-GB"/>
          </a:p>
          <a:p>
            <a:pPr marL="342900" indent="-3429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b="1" err="1"/>
              <a:t>Výhody</a:t>
            </a:r>
            <a:r>
              <a:rPr lang="en-GB" b="1"/>
              <a:t> a </a:t>
            </a:r>
            <a:r>
              <a:rPr lang="en-GB" b="1" err="1"/>
              <a:t>benefity</a:t>
            </a:r>
            <a:endParaRPr lang="en-GB" b="1"/>
          </a:p>
          <a:p>
            <a:pPr marL="698500" lvl="1" indent="-342900">
              <a:lnSpc>
                <a:spcPct val="104000"/>
              </a:lnSpc>
            </a:pPr>
            <a:r>
              <a:rPr lang="en-GB" err="1"/>
              <a:t>Slevy</a:t>
            </a:r>
            <a:r>
              <a:rPr lang="en-GB"/>
              <a:t> pro </a:t>
            </a:r>
            <a:r>
              <a:rPr lang="en-GB" err="1"/>
              <a:t>studující</a:t>
            </a:r>
            <a:endParaRPr lang="en-GB"/>
          </a:p>
          <a:p>
            <a:pPr marL="698500" lvl="1" indent="-342900">
              <a:lnSpc>
                <a:spcPct val="104000"/>
              </a:lnSpc>
            </a:pPr>
            <a:r>
              <a:rPr lang="en-GB" err="1"/>
              <a:t>Benefity</a:t>
            </a:r>
            <a:r>
              <a:rPr lang="en-GB"/>
              <a:t> pro </a:t>
            </a:r>
            <a:r>
              <a:rPr lang="en-GB" err="1"/>
              <a:t>zaměstnance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02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F133B21-70C1-BA17-CD30-9B07C8A525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8194" y="3284226"/>
            <a:ext cx="6175612" cy="2002149"/>
          </a:xfrm>
        </p:spPr>
        <p:txBody>
          <a:bodyPr/>
          <a:lstStyle/>
          <a:p>
            <a:r>
              <a:rPr lang="cs-CZ"/>
              <a:t>Děkuji za pozornost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8E4E2F9-AFDE-1798-38B0-567DD303A4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56723" y="4584885"/>
            <a:ext cx="2835277" cy="771623"/>
          </a:xfrm>
        </p:spPr>
        <p:txBody>
          <a:bodyPr/>
          <a:lstStyle/>
          <a:p>
            <a:r>
              <a:rPr lang="cs-CZ"/>
              <a:t>doc. MUDr. Ludmila </a:t>
            </a:r>
            <a:r>
              <a:rPr lang="cs-CZ" err="1"/>
              <a:t>Brunerová</a:t>
            </a:r>
            <a:r>
              <a:rPr lang="cs-CZ"/>
              <a:t>, Ph.D.</a:t>
            </a:r>
          </a:p>
          <a:p>
            <a:endParaRPr lang="cs-CZ"/>
          </a:p>
          <a:p>
            <a:r>
              <a:rPr lang="cs-CZ" b="0"/>
              <a:t>Prorektorka pro přijímací řízení a zápis studujících</a:t>
            </a:r>
          </a:p>
        </p:txBody>
      </p:sp>
    </p:spTree>
    <p:extLst>
      <p:ext uri="{BB962C8B-B14F-4D97-AF65-F5344CB8AC3E}">
        <p14:creationId xmlns:p14="http://schemas.microsoft.com/office/powerpoint/2010/main" val="3959570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EED1869-E033-33CF-F98C-ED137F790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6717"/>
            <a:ext cx="10515600" cy="992057"/>
          </a:xfrm>
        </p:spPr>
        <p:txBody>
          <a:bodyPr/>
          <a:lstStyle/>
          <a:p>
            <a:r>
              <a:rPr lang="en-US" err="1"/>
              <a:t>Přihlášky</a:t>
            </a:r>
            <a:r>
              <a:rPr lang="en-US"/>
              <a:t>, </a:t>
            </a:r>
            <a:r>
              <a:rPr lang="en-US" err="1"/>
              <a:t>uchazeči</a:t>
            </a:r>
            <a:r>
              <a:rPr lang="en-US"/>
              <a:t>, </a:t>
            </a:r>
            <a:r>
              <a:rPr lang="en-US" err="1"/>
              <a:t>přijatí</a:t>
            </a:r>
            <a:r>
              <a:rPr lang="en-US"/>
              <a:t>, </a:t>
            </a:r>
            <a:r>
              <a:rPr lang="en-US" err="1"/>
              <a:t>zapsaní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UK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2629A28-E7DE-4925-DC3F-D5C509C97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20188"/>
            <a:ext cx="10515600" cy="35490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0286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obrázku 6">
            <a:extLst>
              <a:ext uri="{FF2B5EF4-FFF2-40B4-BE49-F238E27FC236}">
                <a16:creationId xmlns:a16="http://schemas.microsoft.com/office/drawing/2014/main" id="{0F79D2AF-E5CE-819A-DA5F-56530AC392E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6" r="2347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59A53245-6A74-CBDC-18ED-7FF02ECBA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Portál</a:t>
            </a:r>
            <a:r>
              <a:rPr lang="en-GB"/>
              <a:t> do </a:t>
            </a:r>
            <a:r>
              <a:rPr lang="en-GB" err="1"/>
              <a:t>historie</a:t>
            </a:r>
            <a:endParaRPr lang="en-GB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9E9F063-B2C8-0F93-A57F-80D79199594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noProof="0"/>
              <a:t>Mezinárodní prostředí na UK již od </a:t>
            </a:r>
            <a:r>
              <a:rPr lang="cs-CZ" b="1" noProof="0"/>
              <a:t>1348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noProof="0"/>
              <a:t>2014: </a:t>
            </a:r>
            <a:r>
              <a:rPr lang="cs-CZ" noProof="0"/>
              <a:t>počátky centralizace agendy cizojazyčného studia na UK – provázanost s institucionálním plánem a strategickými prioritami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/>
              <a:t>2001–2019: </a:t>
            </a:r>
            <a:r>
              <a:rPr lang="cs-CZ"/>
              <a:t>postupný</a:t>
            </a:r>
            <a:r>
              <a:rPr lang="cs-CZ" b="1"/>
              <a:t> </a:t>
            </a:r>
            <a:r>
              <a:rPr lang="cs-CZ"/>
              <a:t>vznik </a:t>
            </a:r>
            <a:r>
              <a:rPr lang="cs-CZ">
                <a:solidFill>
                  <a:srgbClr val="C00000"/>
                </a:solidFill>
              </a:rPr>
              <a:t>UK Pointu </a:t>
            </a:r>
            <a:r>
              <a:rPr lang="cs-CZ"/>
              <a:t>– ústředního kontaktního a poradenského centra</a:t>
            </a:r>
            <a:endParaRPr lang="cs-CZ" noProof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noProof="0"/>
              <a:t>2022–2025: </a:t>
            </a:r>
            <a:r>
              <a:rPr lang="cs-CZ" noProof="0"/>
              <a:t>projektová výzva PPSŘ zaměřená na propagaci UK v zahraničí – základní stavební kameny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/>
              <a:t>2022–2025: </a:t>
            </a:r>
            <a:r>
              <a:rPr lang="cs-CZ"/>
              <a:t>projektová výzva PPSŘ zaměřená na relokaci zahraničních zaměstnanců – vznik </a:t>
            </a:r>
            <a:r>
              <a:rPr lang="cs-CZ" err="1">
                <a:solidFill>
                  <a:srgbClr val="C00000"/>
                </a:solidFill>
              </a:rPr>
              <a:t>Staff</a:t>
            </a:r>
            <a:r>
              <a:rPr lang="cs-CZ">
                <a:solidFill>
                  <a:srgbClr val="C00000"/>
                </a:solidFill>
              </a:rPr>
              <a:t> </a:t>
            </a:r>
            <a:r>
              <a:rPr lang="cs-CZ" err="1">
                <a:solidFill>
                  <a:srgbClr val="C00000"/>
                </a:solidFill>
              </a:rPr>
              <a:t>Welcome</a:t>
            </a:r>
            <a:r>
              <a:rPr lang="cs-CZ">
                <a:solidFill>
                  <a:srgbClr val="C00000"/>
                </a:solidFill>
              </a:rPr>
              <a:t> Centre</a:t>
            </a:r>
          </a:p>
        </p:txBody>
      </p:sp>
    </p:spTree>
    <p:extLst>
      <p:ext uri="{BB962C8B-B14F-4D97-AF65-F5344CB8AC3E}">
        <p14:creationId xmlns:p14="http://schemas.microsoft.com/office/powerpoint/2010/main" val="303220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F0FC8-88EE-155A-EE04-04A84DE01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CCFDFD8-293D-D211-D74B-B75CCDDC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Současnost</a:t>
            </a:r>
            <a:endParaRPr lang="en-GB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7CB192F-A478-312B-56C6-19AAC41A04C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noProof="0"/>
              <a:t>2024–2028: </a:t>
            </a:r>
            <a:r>
              <a:rPr lang="cs-CZ" noProof="0"/>
              <a:t>projektová výzva ESF+ zaměřená na adaptaci a integraci zahraničních studujících – vznik </a:t>
            </a:r>
            <a:r>
              <a:rPr lang="cs-CZ" noProof="0">
                <a:solidFill>
                  <a:srgbClr val="C00000"/>
                </a:solidFill>
              </a:rPr>
              <a:t>International Student Hub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noProof="0"/>
              <a:t>2025: </a:t>
            </a:r>
            <a:r>
              <a:rPr lang="cs-CZ"/>
              <a:t>sloučení International Student Hub a </a:t>
            </a:r>
            <a:r>
              <a:rPr lang="cs-CZ" err="1"/>
              <a:t>Staff</a:t>
            </a:r>
            <a:r>
              <a:rPr lang="cs-CZ"/>
              <a:t> </a:t>
            </a:r>
            <a:r>
              <a:rPr lang="cs-CZ" err="1"/>
              <a:t>Welcome</a:t>
            </a:r>
            <a:r>
              <a:rPr lang="cs-CZ"/>
              <a:t> Centre pod značku </a:t>
            </a:r>
            <a:r>
              <a:rPr lang="cs-CZ">
                <a:solidFill>
                  <a:srgbClr val="C00000"/>
                </a:solidFill>
              </a:rPr>
              <a:t>Global Office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noProof="0"/>
              <a:t>2025: </a:t>
            </a:r>
            <a:r>
              <a:rPr lang="cs-CZ" noProof="0"/>
              <a:t>nový Strategický plán UK – hlubší integrace priorit, nové výzvy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/>
              <a:t>2026–2030: </a:t>
            </a:r>
            <a:r>
              <a:rPr lang="cs-CZ"/>
              <a:t>projektová výzva PPSŘ zaměřená na rozvoj mezinárodního prostředí na 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/>
              <a:t>2026–2030: </a:t>
            </a:r>
            <a:r>
              <a:rPr lang="cs-CZ"/>
              <a:t>projektová výzva PPSŘ zaměřená na propagaci UK v zahraničí – pokračování a rozvoj</a:t>
            </a:r>
            <a:endParaRPr lang="cs-CZ" noProof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78C3045-7481-E7BA-C409-5D247589D6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2950696"/>
              </p:ext>
            </p:extLst>
          </p:nvPr>
        </p:nvGraphicFramePr>
        <p:xfrm>
          <a:off x="0" y="1429099"/>
          <a:ext cx="5213442" cy="4234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2988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D9A91A6F-1AD0-B962-A2C2-D5F4626508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O </a:t>
            </a:r>
            <a:r>
              <a:rPr lang="en-GB" err="1"/>
              <a:t>čem</a:t>
            </a:r>
            <a:r>
              <a:rPr lang="en-GB"/>
              <a:t> je </a:t>
            </a:r>
            <a:r>
              <a:rPr lang="en-GB" err="1"/>
              <a:t>tedy</a:t>
            </a:r>
            <a:r>
              <a:rPr lang="en-GB"/>
              <a:t> ten “Global Campus” v </a:t>
            </a:r>
            <a:r>
              <a:rPr lang="en-GB" err="1"/>
              <a:t>praxi</a:t>
            </a:r>
            <a:r>
              <a:rPr lang="en-GB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3532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B4717F82-21FA-C6E6-F733-EAF7426A43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err="1"/>
              <a:t>Vnímání</a:t>
            </a:r>
            <a:r>
              <a:rPr lang="en-GB"/>
              <a:t> </a:t>
            </a:r>
            <a:r>
              <a:rPr lang="en-GB" err="1"/>
              <a:t>instituce</a:t>
            </a:r>
            <a:r>
              <a:rPr lang="en-GB"/>
              <a:t> </a:t>
            </a:r>
            <a:r>
              <a:rPr lang="en-GB" err="1"/>
              <a:t>prizmatem</a:t>
            </a:r>
            <a:r>
              <a:rPr lang="en-GB"/>
              <a:t> </a:t>
            </a:r>
            <a:r>
              <a:rPr lang="en-GB" err="1"/>
              <a:t>zahraničního</a:t>
            </a:r>
            <a:r>
              <a:rPr lang="en-GB"/>
              <a:t> </a:t>
            </a:r>
            <a:r>
              <a:rPr lang="en-GB" err="1"/>
              <a:t>jednotlivce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819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7E7AC3F-90BE-3DFA-7098-7EEFF0AB1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err="1"/>
              <a:t>Postupná</a:t>
            </a:r>
            <a:r>
              <a:rPr lang="en-GB"/>
              <a:t> </a:t>
            </a:r>
            <a:r>
              <a:rPr lang="en-GB" err="1"/>
              <a:t>změna</a:t>
            </a:r>
            <a:r>
              <a:rPr lang="en-GB"/>
              <a:t> </a:t>
            </a:r>
            <a:r>
              <a:rPr lang="en-GB" err="1"/>
              <a:t>firemní</a:t>
            </a:r>
            <a:r>
              <a:rPr lang="en-GB"/>
              <a:t> </a:t>
            </a:r>
            <a:r>
              <a:rPr lang="en-GB" err="1"/>
              <a:t>kultury</a:t>
            </a:r>
            <a:r>
              <a:rPr lang="en-GB"/>
              <a:t> a </a:t>
            </a:r>
            <a:r>
              <a:rPr lang="en-GB" err="1"/>
              <a:t>mindsetu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1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EA1C8A-A1A7-E81C-BBCB-3A2CC96FF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Ambice</a:t>
            </a:r>
            <a:r>
              <a:rPr lang="en-GB"/>
              <a:t>, </a:t>
            </a:r>
            <a:r>
              <a:rPr lang="en-GB" err="1"/>
              <a:t>vize</a:t>
            </a:r>
            <a:r>
              <a:rPr lang="en-GB"/>
              <a:t>, </a:t>
            </a:r>
            <a:r>
              <a:rPr lang="en-GB" err="1"/>
              <a:t>cíle</a:t>
            </a:r>
            <a:r>
              <a:rPr lang="en-GB"/>
              <a:t> a priority (positioning)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CEBB018B-BF42-1A5D-5EF2-BEBF581DFC5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838199" y="2212429"/>
                <a:ext cx="10666863" cy="3964534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GB" err="1"/>
                  <a:t>Konkurenceschopná</a:t>
                </a:r>
                <a:r>
                  <a:rPr lang="en-GB"/>
                  <a:t> </a:t>
                </a:r>
                <a:r>
                  <a:rPr lang="en-GB" err="1"/>
                  <a:t>instituce</a:t>
                </a:r>
                <a:r>
                  <a:rPr lang="en-GB"/>
                  <a:t> v </a:t>
                </a:r>
                <a:r>
                  <a:rPr lang="en-GB" err="1"/>
                  <a:t>evropském</a:t>
                </a:r>
                <a:r>
                  <a:rPr lang="en-GB"/>
                  <a:t> </a:t>
                </a:r>
                <a:r>
                  <a:rPr lang="en-GB" err="1"/>
                  <a:t>i</a:t>
                </a:r>
                <a:r>
                  <a:rPr lang="en-GB"/>
                  <a:t> </a:t>
                </a:r>
                <a:r>
                  <a:rPr lang="en-GB" err="1"/>
                  <a:t>globálním</a:t>
                </a:r>
                <a:r>
                  <a:rPr lang="en-GB"/>
                  <a:t> </a:t>
                </a:r>
                <a:r>
                  <a:rPr lang="en-GB" err="1"/>
                  <a:t>měřítku</a:t>
                </a:r>
                <a:endParaRPr lang="en-GB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err="1"/>
                  <a:t>Datově</a:t>
                </a:r>
                <a:r>
                  <a:rPr lang="en-GB"/>
                  <a:t> </a:t>
                </a:r>
                <a:r>
                  <a:rPr lang="en-GB" err="1"/>
                  <a:t>podložená</a:t>
                </a:r>
                <a:r>
                  <a:rPr lang="en-GB"/>
                  <a:t> </a:t>
                </a:r>
                <a:r>
                  <a:rPr lang="en-GB" err="1"/>
                  <a:t>rozhodnutí</a:t>
                </a:r>
                <a:r>
                  <a:rPr lang="en-GB"/>
                  <a:t> a </a:t>
                </a:r>
                <a:r>
                  <a:rPr lang="en-GB" err="1"/>
                  <a:t>dlouhodobé</a:t>
                </a:r>
                <a:r>
                  <a:rPr lang="en-GB"/>
                  <a:t> </a:t>
                </a:r>
                <a:r>
                  <a:rPr lang="en-GB" err="1"/>
                  <a:t>plánování</a:t>
                </a:r>
                <a:r>
                  <a:rPr lang="en-GB"/>
                  <a:t> (</a:t>
                </a:r>
                <a:r>
                  <a:rPr lang="en-GB" err="1"/>
                  <a:t>namísto</a:t>
                </a:r>
                <a:r>
                  <a:rPr lang="en-GB"/>
                  <a:t> “</a:t>
                </a:r>
                <a:r>
                  <a:rPr lang="en-GB" err="1"/>
                  <a:t>dojmologie</a:t>
                </a:r>
                <a:r>
                  <a:rPr lang="en-GB"/>
                  <a:t>” a “</a:t>
                </a:r>
                <a:r>
                  <a:rPr lang="en-GB" err="1"/>
                  <a:t>tradice</a:t>
                </a:r>
                <a:r>
                  <a:rPr lang="en-GB"/>
                  <a:t>”)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err="1"/>
                  <a:t>Studijní</a:t>
                </a:r>
                <a:r>
                  <a:rPr lang="en-GB"/>
                  <a:t> </a:t>
                </a:r>
                <a:r>
                  <a:rPr lang="en-GB" err="1"/>
                  <a:t>nabídka</a:t>
                </a:r>
                <a:r>
                  <a:rPr lang="en-GB"/>
                  <a:t> </a:t>
                </a:r>
                <a:r>
                  <a:rPr lang="en-GB" err="1"/>
                  <a:t>odpovídající</a:t>
                </a:r>
                <a:r>
                  <a:rPr lang="en-GB"/>
                  <a:t> </a:t>
                </a:r>
                <a:r>
                  <a:rPr lang="en-GB" err="1"/>
                  <a:t>poptávce</a:t>
                </a:r>
                <a:endParaRPr lang="en-GB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err="1"/>
                  <a:t>Skutečně</a:t>
                </a:r>
                <a:r>
                  <a:rPr lang="en-GB"/>
                  <a:t> </a:t>
                </a:r>
                <a:r>
                  <a:rPr lang="en-GB" err="1"/>
                  <a:t>mezinárodní</a:t>
                </a:r>
                <a:r>
                  <a:rPr lang="en-GB"/>
                  <a:t> </a:t>
                </a:r>
                <a:r>
                  <a:rPr lang="en-GB" err="1"/>
                  <a:t>prostředí</a:t>
                </a:r>
                <a:endParaRPr lang="en-GB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err="1"/>
                  <a:t>Kvalitní</a:t>
                </a:r>
                <a:r>
                  <a:rPr lang="en-GB"/>
                  <a:t> </a:t>
                </a:r>
                <a:r>
                  <a:rPr lang="en-GB" err="1"/>
                  <a:t>studijní</a:t>
                </a:r>
                <a:r>
                  <a:rPr lang="en-GB"/>
                  <a:t>/</a:t>
                </a:r>
                <a:r>
                  <a:rPr lang="en-GB" err="1"/>
                  <a:t>pracovní</a:t>
                </a:r>
                <a:r>
                  <a:rPr lang="en-GB"/>
                  <a:t> </a:t>
                </a:r>
                <a:r>
                  <a:rPr lang="en-GB" err="1"/>
                  <a:t>zážitek</a:t>
                </a:r>
                <a:endParaRPr lang="en-GB"/>
              </a:p>
              <a:p>
                <a:pPr marL="457200" indent="-457200">
                  <a:buFont typeface="+mj-lt"/>
                  <a:buAutoNum type="arabicPeriod"/>
                </a:pPr>
                <a:endParaRPr lang="en-GB"/>
              </a:p>
              <a:p>
                <a:r>
                  <a:rPr lang="en-GB" b="1" err="1"/>
                  <a:t>Dvě</a:t>
                </a:r>
                <a:r>
                  <a:rPr lang="en-GB" b="1"/>
                  <a:t> </a:t>
                </a:r>
                <a:r>
                  <a:rPr lang="en-GB" b="1" err="1"/>
                  <a:t>výchozí</a:t>
                </a:r>
                <a:r>
                  <a:rPr lang="en-GB" b="1"/>
                  <a:t> </a:t>
                </a:r>
                <a:r>
                  <a:rPr lang="en-GB" b="1" err="1"/>
                  <a:t>pozice</a:t>
                </a:r>
                <a:r>
                  <a:rPr lang="en-GB" b="1"/>
                  <a:t>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err="1"/>
                  <a:t>Komunikace</a:t>
                </a:r>
                <a:r>
                  <a:rPr lang="en-GB"/>
                  <a:t> ≠ </a:t>
                </a:r>
                <a:r>
                  <a:rPr lang="en-GB" err="1"/>
                  <a:t>dostupnost</a:t>
                </a:r>
                <a:r>
                  <a:rPr lang="en-GB"/>
                  <a:t> </a:t>
                </a:r>
                <a:r>
                  <a:rPr lang="en-GB" err="1"/>
                  <a:t>informací</a:t>
                </a:r>
                <a:r>
                  <a:rPr lang="en-GB"/>
                  <a:t>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err="1"/>
                  <a:t>Rovné</a:t>
                </a:r>
                <a:r>
                  <a:rPr lang="en-GB"/>
                  <a:t> </a:t>
                </a:r>
                <a:r>
                  <a:rPr lang="en-GB" err="1"/>
                  <a:t>příležitosti</a:t>
                </a:r>
                <a:r>
                  <a:rPr lang="en-GB"/>
                  <a:t> pro </a:t>
                </a:r>
                <a:r>
                  <a:rPr lang="en-GB" err="1"/>
                  <a:t>všechny</a:t>
                </a:r>
                <a:r>
                  <a:rPr lang="en-GB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GB"/>
                  <a:t> </a:t>
                </a:r>
                <a:r>
                  <a:rPr lang="en-GB" err="1"/>
                  <a:t>stejné</a:t>
                </a:r>
                <a:r>
                  <a:rPr lang="en-GB"/>
                  <a:t> </a:t>
                </a:r>
                <a:r>
                  <a:rPr lang="en-GB" err="1"/>
                  <a:t>potřeby</a:t>
                </a:r>
                <a:r>
                  <a:rPr lang="en-GB"/>
                  <a:t> a </a:t>
                </a:r>
                <a:r>
                  <a:rPr lang="en-GB" err="1"/>
                  <a:t>přístup</a:t>
                </a:r>
                <a:r>
                  <a:rPr lang="en-GB"/>
                  <a:t> k </a:t>
                </a:r>
                <a:r>
                  <a:rPr lang="en-GB" err="1"/>
                  <a:t>segmentům</a:t>
                </a:r>
                <a:r>
                  <a:rPr lang="en-GB"/>
                  <a:t> </a:t>
                </a:r>
                <a:r>
                  <a:rPr lang="en-GB" err="1"/>
                  <a:t>komunity</a:t>
                </a:r>
                <a:endParaRPr lang="en-GB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CEBB018B-BF42-1A5D-5EF2-BEBF581DFC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838199" y="2212429"/>
                <a:ext cx="10666863" cy="3964534"/>
              </a:xfrm>
              <a:blipFill>
                <a:blip r:embed="rId3"/>
                <a:stretch>
                  <a:fillRect l="-571" t="-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446492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zita Karlova">
  <a:themeElements>
    <a:clrScheme name="Univerzita Karlova">
      <a:dk1>
        <a:sysClr val="windowText" lastClr="000000"/>
      </a:dk1>
      <a:lt1>
        <a:sysClr val="window" lastClr="FFFFFF"/>
      </a:lt1>
      <a:dk2>
        <a:srgbClr val="003657"/>
      </a:dk2>
      <a:lt2>
        <a:srgbClr val="9D9D9C"/>
      </a:lt2>
      <a:accent1>
        <a:srgbClr val="D22D40"/>
      </a:accent1>
      <a:accent2>
        <a:srgbClr val="003657"/>
      </a:accent2>
      <a:accent3>
        <a:srgbClr val="000000"/>
      </a:accent3>
      <a:accent4>
        <a:srgbClr val="9D9D9C"/>
      </a:accent4>
      <a:accent5>
        <a:srgbClr val="E16C79"/>
      </a:accent5>
      <a:accent6>
        <a:srgbClr val="9AAFBC"/>
      </a:accent6>
      <a:hlink>
        <a:srgbClr val="D22D40"/>
      </a:hlink>
      <a:folHlink>
        <a:srgbClr val="E16C7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-presentation-cz-master.potx" id="{AB20C086-A133-4193-9C85-771080D60126}" vid="{F357E382-6CCD-44DC-AB9F-D03AAE51D46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dborn_x00e9__x0020_dovednosti xmlns="760072aa-c75a-4288-9796-68a5aa43419f" xsi:nil="true"/>
    <Organiza_x010d_n_x00ed__x0020_dovednosti xmlns="760072aa-c75a-4288-9796-68a5aa43419f" xsi:nil="true"/>
    <TaxCatchAll xmlns="6671d850-1767-4c22-a611-9864e317fd23" xsi:nil="true"/>
    <lcf76f155ced4ddcb4097134ff3c332f xmlns="760072aa-c75a-4288-9796-68a5aa43419f">
      <Terms xmlns="http://schemas.microsoft.com/office/infopath/2007/PartnerControls"/>
    </lcf76f155ced4ddcb4097134ff3c332f>
    <Komunika_x010d_n_x00ed__x0020_dovednosti xmlns="760072aa-c75a-4288-9796-68a5aa43419f" xsi:nil="true"/>
    <Po_x010d__x00ed_ta_x010d_ov_x00e9__x0020_dovednosti xmlns="760072aa-c75a-4288-9796-68a5aa43419f" xsi:nil="true"/>
    <Vykon_x00e1_van_x00e9__x0020__x010d_innosti xmlns="760072aa-c75a-4288-9796-68a5aa43419f" xsi:nil="true"/>
    <Deadline_x0020_to_x0020_Register xmlns="760072aa-c75a-4288-9796-68a5aa43419f" xsi:nil="true"/>
    <Expected_x0020_Attendance xmlns="760072aa-c75a-4288-9796-68a5aa43419f" xsi:nil="true"/>
    <Notes_x003a__x0020_Ideal_x0020_Use xmlns="760072aa-c75a-4288-9796-68a5aa43419f" xsi:nil="true"/>
    <Type_x0020_of_x0020_Event_x0020_ xmlns="760072aa-c75a-4288-9796-68a5aa43419f" xsi:nil="true"/>
    <Email_x0020_of_x0020_Contact_x0020_Person xmlns="760072aa-c75a-4288-9796-68a5aa43419f" xsi:nil="true"/>
    <Cost_x0020_of_x0020_Participation xmlns="760072aa-c75a-4288-9796-68a5aa43419f" xsi:nil="true"/>
    <Website_x0020_of_x0020_Event xmlns="760072aa-c75a-4288-9796-68a5aa43419f" xsi:nil="true"/>
    <Notes0 xmlns="760072aa-c75a-4288-9796-68a5aa43419f" xsi:nil="true"/>
    <Registration_x0020_Link xmlns="760072aa-c75a-4288-9796-68a5aa43419f" xsi:nil="true"/>
    <Name_x0020_of_x0020_Contact_x0020_Person xmlns="760072aa-c75a-4288-9796-68a5aa43419f" xsi:nil="true"/>
    <Region_x0020_of_x0020_Event xmlns="760072aa-c75a-4288-9796-68a5aa43419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3A371FBDA8654982CF0C7BE9EE68FB" ma:contentTypeVersion="35" ma:contentTypeDescription="Vytvoří nový dokument" ma:contentTypeScope="" ma:versionID="b280215aed05aa50356a5e92e25f3be8">
  <xsd:schema xmlns:xsd="http://www.w3.org/2001/XMLSchema" xmlns:xs="http://www.w3.org/2001/XMLSchema" xmlns:p="http://schemas.microsoft.com/office/2006/metadata/properties" xmlns:ns2="760072aa-c75a-4288-9796-68a5aa43419f" xmlns:ns3="6671d850-1767-4c22-a611-9864e317fd23" targetNamespace="http://schemas.microsoft.com/office/2006/metadata/properties" ma:root="true" ma:fieldsID="340db9eec265625b0533685d5c9e750a" ns2:_="" ns3:_="">
    <xsd:import namespace="760072aa-c75a-4288-9796-68a5aa43419f"/>
    <xsd:import namespace="6671d850-1767-4c22-a611-9864e317fd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Odborn_x00e9__x0020_dovednosti" minOccurs="0"/>
                <xsd:element ref="ns2:Po_x010d__x00ed_ta_x010d_ov_x00e9__x0020_dovednosti" minOccurs="0"/>
                <xsd:element ref="ns2:Organiza_x010d_n_x00ed__x0020_dovednosti" minOccurs="0"/>
                <xsd:element ref="ns2:Komunika_x010d_n_x00ed__x0020_dovednosti" minOccurs="0"/>
                <xsd:element ref="ns2:Vykon_x00e1_van_x00e9__x0020__x010d_innosti" minOccurs="0"/>
                <xsd:element ref="ns2:Region_x0020_of_x0020_Event" minOccurs="0"/>
                <xsd:element ref="ns2:Type_x0020_of_x0020_Event_x0020_" minOccurs="0"/>
                <xsd:element ref="ns2:Expected_x0020_Attendance" minOccurs="0"/>
                <xsd:element ref="ns2:Cost_x0020_of_x0020_Participation" minOccurs="0"/>
                <xsd:element ref="ns2:Website_x0020_of_x0020_Event" minOccurs="0"/>
                <xsd:element ref="ns2:Registration_x0020_Link" minOccurs="0"/>
                <xsd:element ref="ns2:Deadline_x0020_to_x0020_Register" minOccurs="0"/>
                <xsd:element ref="ns2:Name_x0020_of_x0020_Contact_x0020_Person" minOccurs="0"/>
                <xsd:element ref="ns2:Email_x0020_of_x0020_Contact_x0020_Person" minOccurs="0"/>
                <xsd:element ref="ns2:Notes0" minOccurs="0"/>
                <xsd:element ref="ns2:Notes_x003a__x0020_Ideal_x0020_Us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0072aa-c75a-4288-9796-68a5aa4341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ede2c221-80ea-42f2-a6ce-7f19966b5d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Odborn_x00e9__x0020_dovednosti" ma:index="26" nillable="true" ma:displayName="Odborné dovednosti" ma:internalName="Odborn_x00e9__x0020_dovednosti">
      <xsd:simpleType>
        <xsd:restriction base="dms:Note">
          <xsd:maxLength value="255"/>
        </xsd:restriction>
      </xsd:simpleType>
    </xsd:element>
    <xsd:element name="Po_x010d__x00ed_ta_x010d_ov_x00e9__x0020_dovednosti" ma:index="27" nillable="true" ma:displayName="Počítačové dovednosti" ma:format="DateOnly" ma:internalName="Po_x010d__x00ed_ta_x010d_ov_x00e9__x0020_dovednosti">
      <xsd:simpleType>
        <xsd:restriction base="dms:DateTime"/>
      </xsd:simpleType>
    </xsd:element>
    <xsd:element name="Organiza_x010d_n_x00ed__x0020_dovednosti" ma:index="28" nillable="true" ma:displayName="Organizační dovednosti" ma:format="DateOnly" ma:internalName="Organiza_x010d_n_x00ed__x0020_dovednosti">
      <xsd:simpleType>
        <xsd:restriction base="dms:DateTime"/>
      </xsd:simpleType>
    </xsd:element>
    <xsd:element name="Komunika_x010d_n_x00ed__x0020_dovednosti" ma:index="29" nillable="true" ma:displayName="Komunikační dovednosti" ma:internalName="Komunika_x010d_n_x00ed__x0020_dovednosti">
      <xsd:simpleType>
        <xsd:restriction base="dms:Text">
          <xsd:maxLength value="255"/>
        </xsd:restriction>
      </xsd:simpleType>
    </xsd:element>
    <xsd:element name="Vykon_x00e1_van_x00e9__x0020__x010d_innosti" ma:index="30" nillable="true" ma:displayName="Vykonávané činnosti" ma:internalName="Vykon_x00e1_van_x00e9__x0020__x010d_innosti">
      <xsd:simpleType>
        <xsd:restriction base="dms:Note">
          <xsd:maxLength value="255"/>
        </xsd:restriction>
      </xsd:simpleType>
    </xsd:element>
    <xsd:element name="Region_x0020_of_x0020_Event" ma:index="31" nillable="true" ma:displayName="Region of Event" ma:format="Dropdown" ma:internalName="Region_x0020_of_x0020_Event">
      <xsd:simpleType>
        <xsd:restriction base="dms:Choice">
          <xsd:enumeration value="Western Europe"/>
          <xsd:enumeration value="Central Europe"/>
          <xsd:enumeration value="Eastern Europe"/>
          <xsd:enumeration value="Balkans"/>
          <xsd:enumeration value="Caucasus"/>
          <xsd:enumeration value="Central Asia"/>
          <xsd:enumeration value="South Asia"/>
          <xsd:enumeration value="Southeast Asia"/>
          <xsd:enumeration value="East Asia"/>
          <xsd:enumeration value="Middle East"/>
          <xsd:enumeration value="North Africa"/>
          <xsd:enumeration value="Sub-Saharan Africa"/>
          <xsd:enumeration value="North America"/>
          <xsd:enumeration value="Central America"/>
          <xsd:enumeration value="South America"/>
          <xsd:enumeration value="Caribbean"/>
          <xsd:enumeration value="Oceania"/>
          <xsd:enumeration value="Online"/>
        </xsd:restriction>
      </xsd:simpleType>
    </xsd:element>
    <xsd:element name="Type_x0020_of_x0020_Event_x0020_" ma:index="32" nillable="true" ma:displayName="Type of Event " ma:format="Dropdown" ma:internalName="Type_x0020_of_x0020_Event_x0020_">
      <xsd:simpleType>
        <xsd:restriction base="dms:Choice">
          <xsd:enumeration value="Student Fair"/>
          <xsd:enumeration value="Counselor Meet-up"/>
          <xsd:enumeration value="Multi-School Tour"/>
          <xsd:enumeration value="Single School Event"/>
          <xsd:enumeration value="Online Event"/>
          <xsd:enumeration value="Counselor Conference"/>
          <xsd:enumeration value="Other"/>
        </xsd:restriction>
      </xsd:simpleType>
    </xsd:element>
    <xsd:element name="Expected_x0020_Attendance" ma:index="33" nillable="true" ma:displayName="Expected Attendance" ma:internalName="Expected_x0020_Attendance">
      <xsd:simpleType>
        <xsd:restriction base="dms:Number"/>
      </xsd:simpleType>
    </xsd:element>
    <xsd:element name="Cost_x0020_of_x0020_Participation" ma:index="34" nillable="true" ma:displayName="Cost of Participation" ma:internalName="Cost_x0020_of_x0020_Participation">
      <xsd:simpleType>
        <xsd:restriction base="dms:Text"/>
      </xsd:simpleType>
    </xsd:element>
    <xsd:element name="Website_x0020_of_x0020_Event" ma:index="35" nillable="true" ma:displayName="Website of Event" ma:internalName="Website_x0020_of_x0020_Event">
      <xsd:simpleType>
        <xsd:restriction base="dms:Text"/>
      </xsd:simpleType>
    </xsd:element>
    <xsd:element name="Registration_x0020_Link" ma:index="36" nillable="true" ma:displayName="Registration Link" ma:internalName="Registration_x0020_Link">
      <xsd:simpleType>
        <xsd:restriction base="dms:Text"/>
      </xsd:simpleType>
    </xsd:element>
    <xsd:element name="Deadline_x0020_to_x0020_Register" ma:index="37" nillable="true" ma:displayName="Deadline to Register" ma:internalName="Deadline_x0020_to_x0020_Register">
      <xsd:simpleType>
        <xsd:restriction base="dms:Text"/>
      </xsd:simpleType>
    </xsd:element>
    <xsd:element name="Name_x0020_of_x0020_Contact_x0020_Person" ma:index="38" nillable="true" ma:displayName="Name of Contact Person" ma:internalName="Name_x0020_of_x0020_Contact_x0020_Person">
      <xsd:simpleType>
        <xsd:restriction base="dms:Text"/>
      </xsd:simpleType>
    </xsd:element>
    <xsd:element name="Email_x0020_of_x0020_Contact_x0020_Person" ma:index="39" nillable="true" ma:displayName="Email of Contact Person" ma:internalName="Email_x0020_of_x0020_Contact_x0020_Person">
      <xsd:simpleType>
        <xsd:restriction base="dms:Text"/>
      </xsd:simpleType>
    </xsd:element>
    <xsd:element name="Notes0" ma:index="40" nillable="true" ma:displayName="Notes" ma:internalName="Notes0">
      <xsd:simpleType>
        <xsd:restriction base="dms:Note">
          <xsd:maxLength value="255"/>
        </xsd:restriction>
      </xsd:simpleType>
    </xsd:element>
    <xsd:element name="Notes_x003a__x0020_Ideal_x0020_Use" ma:index="41" nillable="true" ma:displayName="Notes: Ideal Use" ma:internalName="Notes_x003a__x0020_Ideal_x0020_U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71d850-1767-4c22-a611-9864e317fd2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f52dae5-34bb-4e74-abb4-390061ae7224}" ma:internalName="TaxCatchAll" ma:showField="CatchAllData" ma:web="6671d850-1767-4c22-a611-9864e317fd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B6C2A9-3AB3-4371-9A80-09556F7018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A6E10A-B6EB-4D94-A2F9-FDA341B3B13B}">
  <ds:schemaRefs>
    <ds:schemaRef ds:uri="6671d850-1767-4c22-a611-9864e317fd23"/>
    <ds:schemaRef ds:uri="760072aa-c75a-4288-9796-68a5aa43419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F597A0F-C355-44F9-997A-D294FE45EEEB}">
  <ds:schemaRefs>
    <ds:schemaRef ds:uri="6671d850-1767-4c22-a611-9864e317fd23"/>
    <ds:schemaRef ds:uri="760072aa-c75a-4288-9796-68a5aa4341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Univerzita Karlova</Template>
  <TotalTime>0</TotalTime>
  <Words>1065</Words>
  <Application>Microsoft Macintosh PowerPoint</Application>
  <PresentationFormat>Širokoúhlá obrazovka</PresentationFormat>
  <Paragraphs>160</Paragraphs>
  <Slides>22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Cambria Math</vt:lpstr>
      <vt:lpstr>Aptos</vt:lpstr>
      <vt:lpstr>Courier New</vt:lpstr>
      <vt:lpstr>Arial</vt:lpstr>
      <vt:lpstr>Univerzita Karlova</vt:lpstr>
      <vt:lpstr>Prezentace aplikace PowerPoint</vt:lpstr>
      <vt:lpstr>Prezentace aplikace PowerPoint</vt:lpstr>
      <vt:lpstr>Přihlášky, uchazeči, přijatí, zapsaní na UK</vt:lpstr>
      <vt:lpstr>Portál do historie</vt:lpstr>
      <vt:lpstr>Současnost</vt:lpstr>
      <vt:lpstr>Prezentace aplikace PowerPoint</vt:lpstr>
      <vt:lpstr>Prezentace aplikace PowerPoint</vt:lpstr>
      <vt:lpstr>Prezentace aplikace PowerPoint</vt:lpstr>
      <vt:lpstr>Ambice, vize, cíle a priority (positioning)</vt:lpstr>
      <vt:lpstr>Hledání odpovědí</vt:lpstr>
      <vt:lpstr>Prezentace aplikace PowerPoint</vt:lpstr>
      <vt:lpstr>Prezentace aplikace PowerPoint</vt:lpstr>
      <vt:lpstr>In pluribus unitas</vt:lpstr>
      <vt:lpstr>Prezentace aplikace PowerPoint</vt:lpstr>
      <vt:lpstr>Ambasadorský program</vt:lpstr>
      <vt:lpstr>Onboarding zahraničních zaměstnanců</vt:lpstr>
      <vt:lpstr>Data? Máme! A co dál?</vt:lpstr>
      <vt:lpstr>International Students Fund</vt:lpstr>
      <vt:lpstr>Další aktivity</vt:lpstr>
      <vt:lpstr>Prezentace aplikace PowerPoint</vt:lpstr>
      <vt:lpstr>Mimouniverzitní partnerství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 Hanker</dc:creator>
  <cp:lastModifiedBy>Martin Hanker</cp:lastModifiedBy>
  <cp:revision>9</cp:revision>
  <cp:lastPrinted>2024-09-10T18:18:32Z</cp:lastPrinted>
  <dcterms:created xsi:type="dcterms:W3CDTF">2026-05-14T04:49:18Z</dcterms:created>
  <dcterms:modified xsi:type="dcterms:W3CDTF">2026-09-04T09:05:25Z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0x010100B93A371FBDA8654982CF0C7BE9EE68FB</vt:lpwstr>
  </property>
  <property fmtid="{D5CDD505-2E9C-101B-9397-08002B2CF9AE}" pid="3" name="MediaServiceImageTags">
    <vt:lpwstr/>
  </property>
</Properties>
</file>