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124B5-54F0-4C47-B91A-D401DC51FF8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080974D8-90B7-435F-A8AA-E343B35804E2}">
      <dgm:prSet phldrT="[Text]" custT="1"/>
      <dgm:spPr/>
      <dgm:t>
        <a:bodyPr/>
        <a:lstStyle/>
        <a:p>
          <a:r>
            <a:rPr lang="cs-CZ" sz="2800" dirty="0" smtClean="0"/>
            <a:t>Student</a:t>
          </a:r>
          <a:endParaRPr lang="cs-CZ" sz="2800" dirty="0"/>
        </a:p>
      </dgm:t>
    </dgm:pt>
    <dgm:pt modelId="{12175B19-481E-421E-B031-EAC72E9254CE}" type="parTrans" cxnId="{511DF6B3-1F58-4792-A9A8-15615835745B}">
      <dgm:prSet/>
      <dgm:spPr/>
      <dgm:t>
        <a:bodyPr/>
        <a:lstStyle/>
        <a:p>
          <a:endParaRPr lang="cs-CZ"/>
        </a:p>
      </dgm:t>
    </dgm:pt>
    <dgm:pt modelId="{72717A95-B90B-44E0-88EB-0E49A1896974}" type="sibTrans" cxnId="{511DF6B3-1F58-4792-A9A8-15615835745B}">
      <dgm:prSet/>
      <dgm:spPr/>
      <dgm:t>
        <a:bodyPr/>
        <a:lstStyle/>
        <a:p>
          <a:endParaRPr lang="cs-CZ"/>
        </a:p>
      </dgm:t>
    </dgm:pt>
    <dgm:pt modelId="{CFF5981B-C8D2-423F-98DC-FF73412D06DF}">
      <dgm:prSet phldrT="[Text]" custT="1"/>
      <dgm:spPr/>
      <dgm:t>
        <a:bodyPr/>
        <a:lstStyle/>
        <a:p>
          <a:r>
            <a:rPr lang="cs-CZ" sz="1800" dirty="0" smtClean="0"/>
            <a:t>Katedra/Vyučující/Garant předmětu</a:t>
          </a:r>
          <a:endParaRPr lang="cs-CZ" sz="1800" dirty="0"/>
        </a:p>
      </dgm:t>
    </dgm:pt>
    <dgm:pt modelId="{3D04D103-D8D8-4EF1-9239-B2CB6EB5F942}" type="parTrans" cxnId="{B838564B-5E23-4BB2-B78C-A86D46CEB79C}">
      <dgm:prSet/>
      <dgm:spPr/>
      <dgm:t>
        <a:bodyPr/>
        <a:lstStyle/>
        <a:p>
          <a:endParaRPr lang="cs-CZ"/>
        </a:p>
      </dgm:t>
    </dgm:pt>
    <dgm:pt modelId="{98621F45-FF33-4612-92D2-9E85583B0815}" type="sibTrans" cxnId="{B838564B-5E23-4BB2-B78C-A86D46CEB79C}">
      <dgm:prSet/>
      <dgm:spPr/>
      <dgm:t>
        <a:bodyPr/>
        <a:lstStyle/>
        <a:p>
          <a:endParaRPr lang="cs-CZ"/>
        </a:p>
      </dgm:t>
    </dgm:pt>
    <dgm:pt modelId="{CEA5639F-9A56-4BC7-8B82-C4B1B703C86C}">
      <dgm:prSet phldrT="[Text]"/>
      <dgm:spPr/>
      <dgm:t>
        <a:bodyPr/>
        <a:lstStyle/>
        <a:p>
          <a:r>
            <a:rPr lang="cs-CZ" dirty="0" smtClean="0"/>
            <a:t>Odd. pro zahraniční vztahy</a:t>
          </a:r>
          <a:endParaRPr lang="cs-CZ" dirty="0"/>
        </a:p>
      </dgm:t>
    </dgm:pt>
    <dgm:pt modelId="{BD088ABD-02FC-4507-8802-D065C874013B}" type="parTrans" cxnId="{A080799A-301A-4797-9779-B2EC82E2CC98}">
      <dgm:prSet/>
      <dgm:spPr/>
      <dgm:t>
        <a:bodyPr/>
        <a:lstStyle/>
        <a:p>
          <a:endParaRPr lang="cs-CZ"/>
        </a:p>
      </dgm:t>
    </dgm:pt>
    <dgm:pt modelId="{5FBCD5CB-15F1-4AFB-A65E-C3C5AA5AFE80}" type="sibTrans" cxnId="{A080799A-301A-4797-9779-B2EC82E2CC98}">
      <dgm:prSet/>
      <dgm:spPr/>
      <dgm:t>
        <a:bodyPr/>
        <a:lstStyle/>
        <a:p>
          <a:endParaRPr lang="cs-CZ"/>
        </a:p>
      </dgm:t>
    </dgm:pt>
    <dgm:pt modelId="{4E55106B-AA52-45B9-82A6-BBDAF5BD5003}">
      <dgm:prSet/>
      <dgm:spPr/>
      <dgm:t>
        <a:bodyPr/>
        <a:lstStyle/>
        <a:p>
          <a:r>
            <a:rPr lang="cs-CZ" dirty="0" smtClean="0"/>
            <a:t>ESS UK</a:t>
          </a:r>
          <a:endParaRPr lang="cs-CZ" dirty="0"/>
        </a:p>
      </dgm:t>
    </dgm:pt>
    <dgm:pt modelId="{A127DE07-2C8D-48C0-99E6-B23187351294}" type="parTrans" cxnId="{4FCF40BB-C95B-4EEA-8195-07938D55F4DE}">
      <dgm:prSet/>
      <dgm:spPr/>
      <dgm:t>
        <a:bodyPr/>
        <a:lstStyle/>
        <a:p>
          <a:endParaRPr lang="cs-CZ"/>
        </a:p>
      </dgm:t>
    </dgm:pt>
    <dgm:pt modelId="{1022051D-5356-4C83-8E81-08D5DF4394CF}" type="sibTrans" cxnId="{4FCF40BB-C95B-4EEA-8195-07938D55F4DE}">
      <dgm:prSet/>
      <dgm:spPr/>
      <dgm:t>
        <a:bodyPr/>
        <a:lstStyle/>
        <a:p>
          <a:endParaRPr lang="cs-CZ"/>
        </a:p>
      </dgm:t>
    </dgm:pt>
    <dgm:pt modelId="{104890F1-065E-4729-B214-E9B7B77CCBDE}">
      <dgm:prSet/>
      <dgm:spPr/>
      <dgm:t>
        <a:bodyPr/>
        <a:lstStyle/>
        <a:p>
          <a:r>
            <a:rPr lang="cs-CZ" dirty="0" smtClean="0"/>
            <a:t>Studijní oddělení</a:t>
          </a:r>
          <a:endParaRPr lang="cs-CZ" dirty="0"/>
        </a:p>
      </dgm:t>
    </dgm:pt>
    <dgm:pt modelId="{EF9A33E5-8F85-4625-A075-B96F9F83B31E}" type="parTrans" cxnId="{2900725E-4063-4E20-A458-663EE4F5CA68}">
      <dgm:prSet/>
      <dgm:spPr/>
      <dgm:t>
        <a:bodyPr/>
        <a:lstStyle/>
        <a:p>
          <a:endParaRPr lang="cs-CZ"/>
        </a:p>
      </dgm:t>
    </dgm:pt>
    <dgm:pt modelId="{3E997DA7-80F8-4AD0-A8FF-996DB449D160}" type="sibTrans" cxnId="{2900725E-4063-4E20-A458-663EE4F5CA68}">
      <dgm:prSet/>
      <dgm:spPr/>
      <dgm:t>
        <a:bodyPr/>
        <a:lstStyle/>
        <a:p>
          <a:endParaRPr lang="cs-CZ"/>
        </a:p>
      </dgm:t>
    </dgm:pt>
    <dgm:pt modelId="{BF5914EC-3F0E-4735-9E98-2121FD24F740}" type="pres">
      <dgm:prSet presAssocID="{C06124B5-54F0-4C47-B91A-D401DC51FF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EF971C1-9213-476E-A0E6-D969F414177C}" type="pres">
      <dgm:prSet presAssocID="{080974D8-90B7-435F-A8AA-E343B35804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D8F41F-2802-4644-98E7-01EB6455B12D}" type="pres">
      <dgm:prSet presAssocID="{72717A95-B90B-44E0-88EB-0E49A1896974}" presName="sibTrans" presStyleLbl="sibTrans2D1" presStyleIdx="0" presStyleCnt="4"/>
      <dgm:spPr/>
      <dgm:t>
        <a:bodyPr/>
        <a:lstStyle/>
        <a:p>
          <a:endParaRPr lang="cs-CZ"/>
        </a:p>
      </dgm:t>
    </dgm:pt>
    <dgm:pt modelId="{59A6AFA9-FD1B-44E4-AF2D-E7D8A5FC77A1}" type="pres">
      <dgm:prSet presAssocID="{72717A95-B90B-44E0-88EB-0E49A1896974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711A7846-5203-4C3F-8862-CE6F505426AC}" type="pres">
      <dgm:prSet presAssocID="{CFF5981B-C8D2-423F-98DC-FF73412D06DF}" presName="node" presStyleLbl="node1" presStyleIdx="1" presStyleCnt="5" custScaleX="2140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7197EB-0114-42D6-926D-FA186D0A36C2}" type="pres">
      <dgm:prSet presAssocID="{98621F45-FF33-4612-92D2-9E85583B0815}" presName="sibTrans" presStyleLbl="sibTrans2D1" presStyleIdx="1" presStyleCnt="4"/>
      <dgm:spPr/>
      <dgm:t>
        <a:bodyPr/>
        <a:lstStyle/>
        <a:p>
          <a:endParaRPr lang="cs-CZ"/>
        </a:p>
      </dgm:t>
    </dgm:pt>
    <dgm:pt modelId="{66DADF0D-0810-4CD1-8533-A0ACA4219410}" type="pres">
      <dgm:prSet presAssocID="{98621F45-FF33-4612-92D2-9E85583B0815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451E8168-F214-4756-A19B-CE6DE732482D}" type="pres">
      <dgm:prSet presAssocID="{CEA5639F-9A56-4BC7-8B82-C4B1B703C8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DCB071-1177-44D3-9057-74EF3CC70EC6}" type="pres">
      <dgm:prSet presAssocID="{5FBCD5CB-15F1-4AFB-A65E-C3C5AA5AFE80}" presName="sibTrans" presStyleLbl="sibTrans2D1" presStyleIdx="2" presStyleCnt="4"/>
      <dgm:spPr/>
      <dgm:t>
        <a:bodyPr/>
        <a:lstStyle/>
        <a:p>
          <a:endParaRPr lang="cs-CZ"/>
        </a:p>
      </dgm:t>
    </dgm:pt>
    <dgm:pt modelId="{2D5F18DD-22DA-4523-BC30-55E5D63A619E}" type="pres">
      <dgm:prSet presAssocID="{5FBCD5CB-15F1-4AFB-A65E-C3C5AA5AFE80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6728A9F7-DAF2-4C74-8075-C06C08A69154}" type="pres">
      <dgm:prSet presAssocID="{4E55106B-AA52-45B9-82A6-BBDAF5BD50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3334D3-B8C1-42C8-B659-C0D94E74F630}" type="pres">
      <dgm:prSet presAssocID="{1022051D-5356-4C83-8E81-08D5DF4394CF}" presName="sibTrans" presStyleLbl="sibTrans2D1" presStyleIdx="3" presStyleCnt="4"/>
      <dgm:spPr/>
      <dgm:t>
        <a:bodyPr/>
        <a:lstStyle/>
        <a:p>
          <a:endParaRPr lang="cs-CZ"/>
        </a:p>
      </dgm:t>
    </dgm:pt>
    <dgm:pt modelId="{B87CD797-46B4-4B6D-A34F-89F3DBA808A3}" type="pres">
      <dgm:prSet presAssocID="{1022051D-5356-4C83-8E81-08D5DF4394CF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0D0FA476-80BB-40EF-BC4A-B93AE2596E0B}" type="pres">
      <dgm:prSet presAssocID="{104890F1-065E-4729-B214-E9B7B77CCB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1851E23-707C-45BE-BECD-16942295AF93}" type="presOf" srcId="{1022051D-5356-4C83-8E81-08D5DF4394CF}" destId="{B87CD797-46B4-4B6D-A34F-89F3DBA808A3}" srcOrd="1" destOrd="0" presId="urn:microsoft.com/office/officeart/2005/8/layout/process1"/>
    <dgm:cxn modelId="{15F6812A-25BC-429E-B1AF-1D6267218C8F}" type="presOf" srcId="{C06124B5-54F0-4C47-B91A-D401DC51FF85}" destId="{BF5914EC-3F0E-4735-9E98-2121FD24F740}" srcOrd="0" destOrd="0" presId="urn:microsoft.com/office/officeart/2005/8/layout/process1"/>
    <dgm:cxn modelId="{EBADE214-8D2C-4462-84E3-AB914485BBA1}" type="presOf" srcId="{5FBCD5CB-15F1-4AFB-A65E-C3C5AA5AFE80}" destId="{04DCB071-1177-44D3-9057-74EF3CC70EC6}" srcOrd="0" destOrd="0" presId="urn:microsoft.com/office/officeart/2005/8/layout/process1"/>
    <dgm:cxn modelId="{891BC345-C8E8-4EA7-88EF-3FD4A07130F6}" type="presOf" srcId="{5FBCD5CB-15F1-4AFB-A65E-C3C5AA5AFE80}" destId="{2D5F18DD-22DA-4523-BC30-55E5D63A619E}" srcOrd="1" destOrd="0" presId="urn:microsoft.com/office/officeart/2005/8/layout/process1"/>
    <dgm:cxn modelId="{A080799A-301A-4797-9779-B2EC82E2CC98}" srcId="{C06124B5-54F0-4C47-B91A-D401DC51FF85}" destId="{CEA5639F-9A56-4BC7-8B82-C4B1B703C86C}" srcOrd="2" destOrd="0" parTransId="{BD088ABD-02FC-4507-8802-D065C874013B}" sibTransId="{5FBCD5CB-15F1-4AFB-A65E-C3C5AA5AFE80}"/>
    <dgm:cxn modelId="{9222ACF9-8B96-4B0D-A228-30B3CFC565C8}" type="presOf" srcId="{104890F1-065E-4729-B214-E9B7B77CCBDE}" destId="{0D0FA476-80BB-40EF-BC4A-B93AE2596E0B}" srcOrd="0" destOrd="0" presId="urn:microsoft.com/office/officeart/2005/8/layout/process1"/>
    <dgm:cxn modelId="{4FCF40BB-C95B-4EEA-8195-07938D55F4DE}" srcId="{C06124B5-54F0-4C47-B91A-D401DC51FF85}" destId="{4E55106B-AA52-45B9-82A6-BBDAF5BD5003}" srcOrd="3" destOrd="0" parTransId="{A127DE07-2C8D-48C0-99E6-B23187351294}" sibTransId="{1022051D-5356-4C83-8E81-08D5DF4394CF}"/>
    <dgm:cxn modelId="{2900725E-4063-4E20-A458-663EE4F5CA68}" srcId="{C06124B5-54F0-4C47-B91A-D401DC51FF85}" destId="{104890F1-065E-4729-B214-E9B7B77CCBDE}" srcOrd="4" destOrd="0" parTransId="{EF9A33E5-8F85-4625-A075-B96F9F83B31E}" sibTransId="{3E997DA7-80F8-4AD0-A8FF-996DB449D160}"/>
    <dgm:cxn modelId="{B838564B-5E23-4BB2-B78C-A86D46CEB79C}" srcId="{C06124B5-54F0-4C47-B91A-D401DC51FF85}" destId="{CFF5981B-C8D2-423F-98DC-FF73412D06DF}" srcOrd="1" destOrd="0" parTransId="{3D04D103-D8D8-4EF1-9239-B2CB6EB5F942}" sibTransId="{98621F45-FF33-4612-92D2-9E85583B0815}"/>
    <dgm:cxn modelId="{12166B91-D3A4-4036-AA98-D4D75BBA63DA}" type="presOf" srcId="{CEA5639F-9A56-4BC7-8B82-C4B1B703C86C}" destId="{451E8168-F214-4756-A19B-CE6DE732482D}" srcOrd="0" destOrd="0" presId="urn:microsoft.com/office/officeart/2005/8/layout/process1"/>
    <dgm:cxn modelId="{74D231C2-91CA-4360-B351-13C6DD5EBB8F}" type="presOf" srcId="{72717A95-B90B-44E0-88EB-0E49A1896974}" destId="{59A6AFA9-FD1B-44E4-AF2D-E7D8A5FC77A1}" srcOrd="1" destOrd="0" presId="urn:microsoft.com/office/officeart/2005/8/layout/process1"/>
    <dgm:cxn modelId="{B31D8B3B-E0BE-411F-956C-01DD199E0D84}" type="presOf" srcId="{72717A95-B90B-44E0-88EB-0E49A1896974}" destId="{4BD8F41F-2802-4644-98E7-01EB6455B12D}" srcOrd="0" destOrd="0" presId="urn:microsoft.com/office/officeart/2005/8/layout/process1"/>
    <dgm:cxn modelId="{959F8BCB-D90F-4861-9774-2851C9DF4FBC}" type="presOf" srcId="{1022051D-5356-4C83-8E81-08D5DF4394CF}" destId="{1F3334D3-B8C1-42C8-B659-C0D94E74F630}" srcOrd="0" destOrd="0" presId="urn:microsoft.com/office/officeart/2005/8/layout/process1"/>
    <dgm:cxn modelId="{511DF6B3-1F58-4792-A9A8-15615835745B}" srcId="{C06124B5-54F0-4C47-B91A-D401DC51FF85}" destId="{080974D8-90B7-435F-A8AA-E343B35804E2}" srcOrd="0" destOrd="0" parTransId="{12175B19-481E-421E-B031-EAC72E9254CE}" sibTransId="{72717A95-B90B-44E0-88EB-0E49A1896974}"/>
    <dgm:cxn modelId="{43AD0FF0-DEAF-4371-A3F1-72D3CAEF51B7}" type="presOf" srcId="{4E55106B-AA52-45B9-82A6-BBDAF5BD5003}" destId="{6728A9F7-DAF2-4C74-8075-C06C08A69154}" srcOrd="0" destOrd="0" presId="urn:microsoft.com/office/officeart/2005/8/layout/process1"/>
    <dgm:cxn modelId="{7B5B5501-044F-4529-8F35-5982FDDEB908}" type="presOf" srcId="{080974D8-90B7-435F-A8AA-E343B35804E2}" destId="{0EF971C1-9213-476E-A0E6-D969F414177C}" srcOrd="0" destOrd="0" presId="urn:microsoft.com/office/officeart/2005/8/layout/process1"/>
    <dgm:cxn modelId="{BCEC0B9C-F30B-4EF4-BAB0-B3F8B757BD7D}" type="presOf" srcId="{98621F45-FF33-4612-92D2-9E85583B0815}" destId="{867197EB-0114-42D6-926D-FA186D0A36C2}" srcOrd="0" destOrd="0" presId="urn:microsoft.com/office/officeart/2005/8/layout/process1"/>
    <dgm:cxn modelId="{B3774D74-77C2-407D-840C-A3F3A20D3195}" type="presOf" srcId="{CFF5981B-C8D2-423F-98DC-FF73412D06DF}" destId="{711A7846-5203-4C3F-8862-CE6F505426AC}" srcOrd="0" destOrd="0" presId="urn:microsoft.com/office/officeart/2005/8/layout/process1"/>
    <dgm:cxn modelId="{CF7022C7-E30F-47C9-AE69-2638D40F53C6}" type="presOf" srcId="{98621F45-FF33-4612-92D2-9E85583B0815}" destId="{66DADF0D-0810-4CD1-8533-A0ACA4219410}" srcOrd="1" destOrd="0" presId="urn:microsoft.com/office/officeart/2005/8/layout/process1"/>
    <dgm:cxn modelId="{8E31300D-C424-4A5B-8475-95DE0DAC6C1A}" type="presParOf" srcId="{BF5914EC-3F0E-4735-9E98-2121FD24F740}" destId="{0EF971C1-9213-476E-A0E6-D969F414177C}" srcOrd="0" destOrd="0" presId="urn:microsoft.com/office/officeart/2005/8/layout/process1"/>
    <dgm:cxn modelId="{BBF86FF7-6A52-4236-B183-0596E03BA859}" type="presParOf" srcId="{BF5914EC-3F0E-4735-9E98-2121FD24F740}" destId="{4BD8F41F-2802-4644-98E7-01EB6455B12D}" srcOrd="1" destOrd="0" presId="urn:microsoft.com/office/officeart/2005/8/layout/process1"/>
    <dgm:cxn modelId="{4F1020F4-ADCE-43AF-AB58-4472EC0B0924}" type="presParOf" srcId="{4BD8F41F-2802-4644-98E7-01EB6455B12D}" destId="{59A6AFA9-FD1B-44E4-AF2D-E7D8A5FC77A1}" srcOrd="0" destOrd="0" presId="urn:microsoft.com/office/officeart/2005/8/layout/process1"/>
    <dgm:cxn modelId="{BD77F269-CAEF-4AA6-A1AC-8BA70C9033C1}" type="presParOf" srcId="{BF5914EC-3F0E-4735-9E98-2121FD24F740}" destId="{711A7846-5203-4C3F-8862-CE6F505426AC}" srcOrd="2" destOrd="0" presId="urn:microsoft.com/office/officeart/2005/8/layout/process1"/>
    <dgm:cxn modelId="{25E6FA37-1095-4BB7-A7B5-FD8585A10C96}" type="presParOf" srcId="{BF5914EC-3F0E-4735-9E98-2121FD24F740}" destId="{867197EB-0114-42D6-926D-FA186D0A36C2}" srcOrd="3" destOrd="0" presId="urn:microsoft.com/office/officeart/2005/8/layout/process1"/>
    <dgm:cxn modelId="{2B94B802-210E-43A4-AC82-7FE5CDBF45ED}" type="presParOf" srcId="{867197EB-0114-42D6-926D-FA186D0A36C2}" destId="{66DADF0D-0810-4CD1-8533-A0ACA4219410}" srcOrd="0" destOrd="0" presId="urn:microsoft.com/office/officeart/2005/8/layout/process1"/>
    <dgm:cxn modelId="{EC043BDD-99DA-4EF0-B521-1ED9D3CA8BFB}" type="presParOf" srcId="{BF5914EC-3F0E-4735-9E98-2121FD24F740}" destId="{451E8168-F214-4756-A19B-CE6DE732482D}" srcOrd="4" destOrd="0" presId="urn:microsoft.com/office/officeart/2005/8/layout/process1"/>
    <dgm:cxn modelId="{05E8E40E-8B4C-489B-B574-9D89D72DBDD3}" type="presParOf" srcId="{BF5914EC-3F0E-4735-9E98-2121FD24F740}" destId="{04DCB071-1177-44D3-9057-74EF3CC70EC6}" srcOrd="5" destOrd="0" presId="urn:microsoft.com/office/officeart/2005/8/layout/process1"/>
    <dgm:cxn modelId="{100C2405-3D43-4FA3-B512-00C386AE5B52}" type="presParOf" srcId="{04DCB071-1177-44D3-9057-74EF3CC70EC6}" destId="{2D5F18DD-22DA-4523-BC30-55E5D63A619E}" srcOrd="0" destOrd="0" presId="urn:microsoft.com/office/officeart/2005/8/layout/process1"/>
    <dgm:cxn modelId="{2A04807B-C28B-4CE6-B048-21D4D4B0E55E}" type="presParOf" srcId="{BF5914EC-3F0E-4735-9E98-2121FD24F740}" destId="{6728A9F7-DAF2-4C74-8075-C06C08A69154}" srcOrd="6" destOrd="0" presId="urn:microsoft.com/office/officeart/2005/8/layout/process1"/>
    <dgm:cxn modelId="{F82B7583-B6DA-43DD-800B-CC3F9735D0FE}" type="presParOf" srcId="{BF5914EC-3F0E-4735-9E98-2121FD24F740}" destId="{1F3334D3-B8C1-42C8-B659-C0D94E74F630}" srcOrd="7" destOrd="0" presId="urn:microsoft.com/office/officeart/2005/8/layout/process1"/>
    <dgm:cxn modelId="{2FE2A6F0-8880-4935-8304-000277387928}" type="presParOf" srcId="{1F3334D3-B8C1-42C8-B659-C0D94E74F630}" destId="{B87CD797-46B4-4B6D-A34F-89F3DBA808A3}" srcOrd="0" destOrd="0" presId="urn:microsoft.com/office/officeart/2005/8/layout/process1"/>
    <dgm:cxn modelId="{0BE7ECD1-6B86-401B-9691-C3E7A8C7C5D7}" type="presParOf" srcId="{BF5914EC-3F0E-4735-9E98-2121FD24F740}" destId="{0D0FA476-80BB-40EF-BC4A-B93AE2596E0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0EF2D-A763-4A58-ADCE-3B10594F3D8F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527EA8A-ED4E-465E-A0E7-669636756CA4}">
      <dgm:prSet phldrT="[Text]" custT="1"/>
      <dgm:spPr/>
      <dgm:t>
        <a:bodyPr/>
        <a:lstStyle/>
        <a:p>
          <a:r>
            <a:rPr lang="cs-CZ" sz="6600" dirty="0" err="1" smtClean="0"/>
            <a:t>ozv</a:t>
          </a:r>
          <a:endParaRPr lang="cs-CZ" sz="6600" dirty="0"/>
        </a:p>
      </dgm:t>
    </dgm:pt>
    <dgm:pt modelId="{9FB0BE38-CA3E-4726-A5AD-DF0E448DBABA}" type="parTrans" cxnId="{7A0B6533-4242-4D40-A58B-E0A95B8C280D}">
      <dgm:prSet/>
      <dgm:spPr/>
      <dgm:t>
        <a:bodyPr/>
        <a:lstStyle/>
        <a:p>
          <a:endParaRPr lang="cs-CZ"/>
        </a:p>
      </dgm:t>
    </dgm:pt>
    <dgm:pt modelId="{691F7FAB-1F01-450B-A90B-FF5ACE9651E9}" type="sibTrans" cxnId="{7A0B6533-4242-4D40-A58B-E0A95B8C280D}">
      <dgm:prSet/>
      <dgm:spPr/>
      <dgm:t>
        <a:bodyPr/>
        <a:lstStyle/>
        <a:p>
          <a:endParaRPr lang="cs-CZ"/>
        </a:p>
      </dgm:t>
    </dgm:pt>
    <dgm:pt modelId="{7F5D8CB0-6B52-498A-8DD4-1097C235944A}">
      <dgm:prSet phldrT="[Text]" custT="1"/>
      <dgm:spPr/>
      <dgm:t>
        <a:bodyPr/>
        <a:lstStyle/>
        <a:p>
          <a:r>
            <a:rPr lang="cs-CZ" sz="3200" b="1" dirty="0" smtClean="0"/>
            <a:t>VEDOUCÍ KATEDRY</a:t>
          </a:r>
          <a:endParaRPr lang="cs-CZ" sz="3200" b="1" dirty="0"/>
        </a:p>
      </dgm:t>
    </dgm:pt>
    <dgm:pt modelId="{23F6E637-AD2A-4A65-B023-502D96EA840A}" type="parTrans" cxnId="{A929CBA1-E72D-430D-835F-72E2634F51DD}">
      <dgm:prSet/>
      <dgm:spPr/>
      <dgm:t>
        <a:bodyPr/>
        <a:lstStyle/>
        <a:p>
          <a:endParaRPr lang="cs-CZ"/>
        </a:p>
      </dgm:t>
    </dgm:pt>
    <dgm:pt modelId="{8602C203-3B7F-4985-A273-AEE499AC292C}" type="sibTrans" cxnId="{A929CBA1-E72D-430D-835F-72E2634F51DD}">
      <dgm:prSet/>
      <dgm:spPr/>
      <dgm:t>
        <a:bodyPr/>
        <a:lstStyle/>
        <a:p>
          <a:endParaRPr lang="cs-CZ"/>
        </a:p>
      </dgm:t>
    </dgm:pt>
    <dgm:pt modelId="{D28E5D27-1481-4697-8932-487A6CBAA5A0}">
      <dgm:prSet phldrT="[Text]" custT="1"/>
      <dgm:spPr/>
      <dgm:t>
        <a:bodyPr/>
        <a:lstStyle/>
        <a:p>
          <a:r>
            <a:rPr lang="cs-CZ" sz="3200" b="1" dirty="0" smtClean="0"/>
            <a:t>GARANT PŘEDMĚTU</a:t>
          </a:r>
          <a:endParaRPr lang="cs-CZ" sz="3200" b="1" dirty="0"/>
        </a:p>
      </dgm:t>
    </dgm:pt>
    <dgm:pt modelId="{23C109D8-315D-4401-A9D6-F127FA60C598}" type="parTrans" cxnId="{FD4BF8EE-93A5-4033-A8AA-D7A6711B20BD}">
      <dgm:prSet/>
      <dgm:spPr/>
      <dgm:t>
        <a:bodyPr/>
        <a:lstStyle/>
        <a:p>
          <a:endParaRPr lang="cs-CZ"/>
        </a:p>
      </dgm:t>
    </dgm:pt>
    <dgm:pt modelId="{A0CAB376-9AA3-4856-93FC-F65BAE5A3CFA}" type="sibTrans" cxnId="{FD4BF8EE-93A5-4033-A8AA-D7A6711B20BD}">
      <dgm:prSet/>
      <dgm:spPr/>
      <dgm:t>
        <a:bodyPr/>
        <a:lstStyle/>
        <a:p>
          <a:endParaRPr lang="cs-CZ"/>
        </a:p>
      </dgm:t>
    </dgm:pt>
    <dgm:pt modelId="{97293A91-2970-46AB-A466-5A8C68F9BEF4}">
      <dgm:prSet phldrT="[Text]" custT="1"/>
      <dgm:spPr/>
      <dgm:t>
        <a:bodyPr/>
        <a:lstStyle/>
        <a:p>
          <a:r>
            <a:rPr lang="cs-CZ" sz="3200" b="1" dirty="0" smtClean="0"/>
            <a:t>GARANT SP</a:t>
          </a:r>
          <a:endParaRPr lang="cs-CZ" sz="3200" b="1" dirty="0"/>
        </a:p>
      </dgm:t>
    </dgm:pt>
    <dgm:pt modelId="{FBEE6151-F966-4E63-9AD2-F36B06357AE8}" type="parTrans" cxnId="{8097283B-6178-4A8A-A6E7-954242CCB3DB}">
      <dgm:prSet/>
      <dgm:spPr/>
      <dgm:t>
        <a:bodyPr/>
        <a:lstStyle/>
        <a:p>
          <a:endParaRPr lang="cs-CZ"/>
        </a:p>
      </dgm:t>
    </dgm:pt>
    <dgm:pt modelId="{E198686D-6962-42FA-8D2D-79333CA7EA26}" type="sibTrans" cxnId="{8097283B-6178-4A8A-A6E7-954242CCB3DB}">
      <dgm:prSet/>
      <dgm:spPr/>
      <dgm:t>
        <a:bodyPr/>
        <a:lstStyle/>
        <a:p>
          <a:endParaRPr lang="cs-CZ"/>
        </a:p>
      </dgm:t>
    </dgm:pt>
    <dgm:pt modelId="{E3B53C48-BFF5-48CC-9353-F3E5498EAA93}">
      <dgm:prSet phldrT="[Text]" custScaleX="399580" custRadScaleRad="126888" custRadScaleInc="-10762"/>
      <dgm:spPr/>
      <dgm:t>
        <a:bodyPr/>
        <a:lstStyle/>
        <a:p>
          <a:endParaRPr lang="cs-CZ"/>
        </a:p>
      </dgm:t>
    </dgm:pt>
    <dgm:pt modelId="{1D3851B7-BA52-4C0D-96C4-32551205136C}" type="parTrans" cxnId="{65BF74E2-CA3B-49F9-ACC8-05CFA2E1D8E9}">
      <dgm:prSet/>
      <dgm:spPr/>
      <dgm:t>
        <a:bodyPr/>
        <a:lstStyle/>
        <a:p>
          <a:endParaRPr lang="cs-CZ"/>
        </a:p>
      </dgm:t>
    </dgm:pt>
    <dgm:pt modelId="{AA4EB9A2-2654-4109-BCE5-31FA58CF7FE8}" type="sibTrans" cxnId="{65BF74E2-CA3B-49F9-ACC8-05CFA2E1D8E9}">
      <dgm:prSet/>
      <dgm:spPr/>
      <dgm:t>
        <a:bodyPr/>
        <a:lstStyle/>
        <a:p>
          <a:endParaRPr lang="cs-CZ"/>
        </a:p>
      </dgm:t>
    </dgm:pt>
    <dgm:pt modelId="{BE310D6E-EEC0-48B8-99DF-E2CCA12F98CF}">
      <dgm:prSet phldrT="[Text]" custScaleX="399580" custRadScaleRad="126888" custRadScaleInc="-10762"/>
      <dgm:spPr/>
      <dgm:t>
        <a:bodyPr/>
        <a:lstStyle/>
        <a:p>
          <a:endParaRPr lang="cs-CZ"/>
        </a:p>
      </dgm:t>
    </dgm:pt>
    <dgm:pt modelId="{334D6305-1DD4-413A-98DB-DD08229E9AF3}" type="parTrans" cxnId="{1EB6D811-7E9E-4FC9-9F7E-B1F07A833254}">
      <dgm:prSet/>
      <dgm:spPr/>
      <dgm:t>
        <a:bodyPr/>
        <a:lstStyle/>
        <a:p>
          <a:endParaRPr lang="cs-CZ"/>
        </a:p>
      </dgm:t>
    </dgm:pt>
    <dgm:pt modelId="{DBD4DE4F-86FD-4DBB-AE20-1960B1162109}" type="sibTrans" cxnId="{1EB6D811-7E9E-4FC9-9F7E-B1F07A833254}">
      <dgm:prSet/>
      <dgm:spPr/>
      <dgm:t>
        <a:bodyPr/>
        <a:lstStyle/>
        <a:p>
          <a:endParaRPr lang="cs-CZ"/>
        </a:p>
      </dgm:t>
    </dgm:pt>
    <dgm:pt modelId="{CE0B63CD-CD1D-4BE5-9BAF-81D0D5442DA2}">
      <dgm:prSet phldrT="[Text]" custScaleX="439041" custScaleY="157040" custRadScaleRad="153155" custRadScaleInc="16434"/>
      <dgm:spPr/>
      <dgm:t>
        <a:bodyPr/>
        <a:lstStyle/>
        <a:p>
          <a:endParaRPr lang="cs-CZ"/>
        </a:p>
      </dgm:t>
    </dgm:pt>
    <dgm:pt modelId="{818AEC99-6B07-4825-97FC-68D4882C485C}" type="parTrans" cxnId="{3C1D4632-8CB1-4A69-83E0-4BBBF37D2803}">
      <dgm:prSet/>
      <dgm:spPr/>
      <dgm:t>
        <a:bodyPr/>
        <a:lstStyle/>
        <a:p>
          <a:endParaRPr lang="cs-CZ"/>
        </a:p>
      </dgm:t>
    </dgm:pt>
    <dgm:pt modelId="{0FD62012-1902-4F32-BDDA-D3F8B2A85A51}" type="sibTrans" cxnId="{3C1D4632-8CB1-4A69-83E0-4BBBF37D2803}">
      <dgm:prSet/>
      <dgm:spPr/>
      <dgm:t>
        <a:bodyPr/>
        <a:lstStyle/>
        <a:p>
          <a:endParaRPr lang="cs-CZ"/>
        </a:p>
      </dgm:t>
    </dgm:pt>
    <dgm:pt modelId="{70362E1F-04D7-44D4-9F55-83B0E222431E}">
      <dgm:prSet phldrT="[Text]" custT="1"/>
      <dgm:spPr/>
      <dgm:t>
        <a:bodyPr/>
        <a:lstStyle/>
        <a:p>
          <a:r>
            <a:rPr lang="cs-CZ" sz="3200" b="1" dirty="0" smtClean="0"/>
            <a:t>ZAHR. KOORDINÁTOR KATEDRY</a:t>
          </a:r>
          <a:endParaRPr lang="cs-CZ" sz="3200" b="1" dirty="0"/>
        </a:p>
      </dgm:t>
    </dgm:pt>
    <dgm:pt modelId="{42F431CB-F026-4954-835E-1AF8316BAF9C}" type="parTrans" cxnId="{645A4BBE-460B-4237-B99A-A563865CBB71}">
      <dgm:prSet/>
      <dgm:spPr/>
      <dgm:t>
        <a:bodyPr/>
        <a:lstStyle/>
        <a:p>
          <a:endParaRPr lang="cs-CZ"/>
        </a:p>
      </dgm:t>
    </dgm:pt>
    <dgm:pt modelId="{86FE61A5-A345-4331-84AF-F2093964D8A0}" type="sibTrans" cxnId="{645A4BBE-460B-4237-B99A-A563865CBB71}">
      <dgm:prSet/>
      <dgm:spPr/>
      <dgm:t>
        <a:bodyPr/>
        <a:lstStyle/>
        <a:p>
          <a:endParaRPr lang="cs-CZ"/>
        </a:p>
      </dgm:t>
    </dgm:pt>
    <dgm:pt modelId="{3F0CB439-05C1-4D3A-8619-B86E298F0B9A}" type="pres">
      <dgm:prSet presAssocID="{68C0EF2D-A763-4A58-ADCE-3B10594F3D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9FC66629-B21C-444D-A19C-5E4EBC3B07C1}" type="pres">
      <dgm:prSet presAssocID="{7527EA8A-ED4E-465E-A0E7-669636756CA4}" presName="singleCycle" presStyleCnt="0"/>
      <dgm:spPr/>
    </dgm:pt>
    <dgm:pt modelId="{CC50EAFC-BE8D-455A-94A9-2091021BDB0B}" type="pres">
      <dgm:prSet presAssocID="{7527EA8A-ED4E-465E-A0E7-669636756CA4}" presName="singleCenter" presStyleLbl="node1" presStyleIdx="0" presStyleCnt="5" custScaleX="120247" custScaleY="81232" custLinFactNeighborX="-7582" custLinFactNeighborY="-1082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5F13ABE1-F417-4CE3-A416-C2D32ED1FB8D}" type="pres">
      <dgm:prSet presAssocID="{23F6E637-AD2A-4A65-B023-502D96EA840A}" presName="Name56" presStyleLbl="parChTrans1D2" presStyleIdx="0" presStyleCnt="4"/>
      <dgm:spPr/>
      <dgm:t>
        <a:bodyPr/>
        <a:lstStyle/>
        <a:p>
          <a:endParaRPr lang="cs-CZ"/>
        </a:p>
      </dgm:t>
    </dgm:pt>
    <dgm:pt modelId="{362FC91F-382B-49EE-AD7B-C588FDF4BFBA}" type="pres">
      <dgm:prSet presAssocID="{7F5D8CB0-6B52-498A-8DD4-1097C235944A}" presName="text0" presStyleLbl="node1" presStyleIdx="1" presStyleCnt="5" custScaleX="405521" custRadScaleRad="174241" custRadScaleInc="-1304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05844E-0202-4CB8-A252-23DA7D8904DA}" type="pres">
      <dgm:prSet presAssocID="{23C109D8-315D-4401-A9D6-F127FA60C598}" presName="Name56" presStyleLbl="parChTrans1D2" presStyleIdx="1" presStyleCnt="4"/>
      <dgm:spPr/>
      <dgm:t>
        <a:bodyPr/>
        <a:lstStyle/>
        <a:p>
          <a:endParaRPr lang="cs-CZ"/>
        </a:p>
      </dgm:t>
    </dgm:pt>
    <dgm:pt modelId="{1F993B8D-B5B6-4E16-8908-C7E604A286D4}" type="pres">
      <dgm:prSet presAssocID="{D28E5D27-1481-4697-8932-487A6CBAA5A0}" presName="text0" presStyleLbl="node1" presStyleIdx="2" presStyleCnt="5" custScaleX="399580" custRadScaleRad="153866" custRadScaleInc="-747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54E46D-9DE9-49CE-8AAA-F5A7DDAC7741}" type="pres">
      <dgm:prSet presAssocID="{FBEE6151-F966-4E63-9AD2-F36B06357AE8}" presName="Name56" presStyleLbl="parChTrans1D2" presStyleIdx="2" presStyleCnt="4"/>
      <dgm:spPr/>
      <dgm:t>
        <a:bodyPr/>
        <a:lstStyle/>
        <a:p>
          <a:endParaRPr lang="cs-CZ"/>
        </a:p>
      </dgm:t>
    </dgm:pt>
    <dgm:pt modelId="{F96A4BF1-9116-477B-A99A-FE6A4CCA4138}" type="pres">
      <dgm:prSet presAssocID="{97293A91-2970-46AB-A466-5A8C68F9BEF4}" presName="text0" presStyleLbl="node1" presStyleIdx="3" presStyleCnt="5" custScaleX="439041" custScaleY="157040" custRadScaleRad="127514" custRadScaleInc="-1240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D85E5B-D52A-4327-B08D-DBDBAD1B1817}" type="pres">
      <dgm:prSet presAssocID="{42F431CB-F026-4954-835E-1AF8316BAF9C}" presName="Name56" presStyleLbl="parChTrans1D2" presStyleIdx="3" presStyleCnt="4"/>
      <dgm:spPr/>
      <dgm:t>
        <a:bodyPr/>
        <a:lstStyle/>
        <a:p>
          <a:endParaRPr lang="cs-CZ"/>
        </a:p>
      </dgm:t>
    </dgm:pt>
    <dgm:pt modelId="{34BAA041-41EE-4DF9-88BF-3EE40D5F1A91}" type="pres">
      <dgm:prSet presAssocID="{70362E1F-04D7-44D4-9F55-83B0E222431E}" presName="text0" presStyleLbl="node1" presStyleIdx="4" presStyleCnt="5" custScaleX="439041" custScaleY="157040" custRadScaleRad="154188" custRadScaleInc="-638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A1F5BB-5810-465E-9BF6-75BAEF68CB40}" type="presOf" srcId="{97293A91-2970-46AB-A466-5A8C68F9BEF4}" destId="{F96A4BF1-9116-477B-A99A-FE6A4CCA4138}" srcOrd="0" destOrd="0" presId="urn:microsoft.com/office/officeart/2008/layout/RadialCluster"/>
    <dgm:cxn modelId="{6876423F-6C35-4F55-A5C3-4AFAFC767223}" type="presOf" srcId="{7527EA8A-ED4E-465E-A0E7-669636756CA4}" destId="{CC50EAFC-BE8D-455A-94A9-2091021BDB0B}" srcOrd="0" destOrd="0" presId="urn:microsoft.com/office/officeart/2008/layout/RadialCluster"/>
    <dgm:cxn modelId="{CA8388CC-ED14-490A-A3D4-C3B4899D3BAB}" type="presOf" srcId="{42F431CB-F026-4954-835E-1AF8316BAF9C}" destId="{8CD85E5B-D52A-4327-B08D-DBDBAD1B1817}" srcOrd="0" destOrd="0" presId="urn:microsoft.com/office/officeart/2008/layout/RadialCluster"/>
    <dgm:cxn modelId="{474724F3-9AA3-4E68-8A7A-3964BF9A51B6}" type="presOf" srcId="{23F6E637-AD2A-4A65-B023-502D96EA840A}" destId="{5F13ABE1-F417-4CE3-A416-C2D32ED1FB8D}" srcOrd="0" destOrd="0" presId="urn:microsoft.com/office/officeart/2008/layout/RadialCluster"/>
    <dgm:cxn modelId="{3C1D4632-8CB1-4A69-83E0-4BBBF37D2803}" srcId="{68C0EF2D-A763-4A58-ADCE-3B10594F3D8F}" destId="{CE0B63CD-CD1D-4BE5-9BAF-81D0D5442DA2}" srcOrd="3" destOrd="0" parTransId="{818AEC99-6B07-4825-97FC-68D4882C485C}" sibTransId="{0FD62012-1902-4F32-BDDA-D3F8B2A85A51}"/>
    <dgm:cxn modelId="{A929CBA1-E72D-430D-835F-72E2634F51DD}" srcId="{7527EA8A-ED4E-465E-A0E7-669636756CA4}" destId="{7F5D8CB0-6B52-498A-8DD4-1097C235944A}" srcOrd="0" destOrd="0" parTransId="{23F6E637-AD2A-4A65-B023-502D96EA840A}" sibTransId="{8602C203-3B7F-4985-A273-AEE499AC292C}"/>
    <dgm:cxn modelId="{645A4BBE-460B-4237-B99A-A563865CBB71}" srcId="{7527EA8A-ED4E-465E-A0E7-669636756CA4}" destId="{70362E1F-04D7-44D4-9F55-83B0E222431E}" srcOrd="3" destOrd="0" parTransId="{42F431CB-F026-4954-835E-1AF8316BAF9C}" sibTransId="{86FE61A5-A345-4331-84AF-F2093964D8A0}"/>
    <dgm:cxn modelId="{1EB6D811-7E9E-4FC9-9F7E-B1F07A833254}" srcId="{68C0EF2D-A763-4A58-ADCE-3B10594F3D8F}" destId="{BE310D6E-EEC0-48B8-99DF-E2CCA12F98CF}" srcOrd="2" destOrd="0" parTransId="{334D6305-1DD4-413A-98DB-DD08229E9AF3}" sibTransId="{DBD4DE4F-86FD-4DBB-AE20-1960B1162109}"/>
    <dgm:cxn modelId="{A2F0826F-298C-4A14-B0B9-810EB20FFB37}" type="presOf" srcId="{D28E5D27-1481-4697-8932-487A6CBAA5A0}" destId="{1F993B8D-B5B6-4E16-8908-C7E604A286D4}" srcOrd="0" destOrd="0" presId="urn:microsoft.com/office/officeart/2008/layout/RadialCluster"/>
    <dgm:cxn modelId="{DB96B655-08E9-4566-A533-920CCF7FD06F}" type="presOf" srcId="{FBEE6151-F966-4E63-9AD2-F36B06357AE8}" destId="{6B54E46D-9DE9-49CE-8AAA-F5A7DDAC7741}" srcOrd="0" destOrd="0" presId="urn:microsoft.com/office/officeart/2008/layout/RadialCluster"/>
    <dgm:cxn modelId="{E6F3A4C3-6C91-48BB-A67A-63E87781A863}" type="presOf" srcId="{7F5D8CB0-6B52-498A-8DD4-1097C235944A}" destId="{362FC91F-382B-49EE-AD7B-C588FDF4BFBA}" srcOrd="0" destOrd="0" presId="urn:microsoft.com/office/officeart/2008/layout/RadialCluster"/>
    <dgm:cxn modelId="{8097283B-6178-4A8A-A6E7-954242CCB3DB}" srcId="{7527EA8A-ED4E-465E-A0E7-669636756CA4}" destId="{97293A91-2970-46AB-A466-5A8C68F9BEF4}" srcOrd="2" destOrd="0" parTransId="{FBEE6151-F966-4E63-9AD2-F36B06357AE8}" sibTransId="{E198686D-6962-42FA-8D2D-79333CA7EA26}"/>
    <dgm:cxn modelId="{856669D4-41C5-454A-98C9-5780170A89BE}" type="presOf" srcId="{70362E1F-04D7-44D4-9F55-83B0E222431E}" destId="{34BAA041-41EE-4DF9-88BF-3EE40D5F1A91}" srcOrd="0" destOrd="0" presId="urn:microsoft.com/office/officeart/2008/layout/RadialCluster"/>
    <dgm:cxn modelId="{7A0B6533-4242-4D40-A58B-E0A95B8C280D}" srcId="{68C0EF2D-A763-4A58-ADCE-3B10594F3D8F}" destId="{7527EA8A-ED4E-465E-A0E7-669636756CA4}" srcOrd="0" destOrd="0" parTransId="{9FB0BE38-CA3E-4726-A5AD-DF0E448DBABA}" sibTransId="{691F7FAB-1F01-450B-A90B-FF5ACE9651E9}"/>
    <dgm:cxn modelId="{65BF74E2-CA3B-49F9-ACC8-05CFA2E1D8E9}" srcId="{68C0EF2D-A763-4A58-ADCE-3B10594F3D8F}" destId="{E3B53C48-BFF5-48CC-9353-F3E5498EAA93}" srcOrd="1" destOrd="0" parTransId="{1D3851B7-BA52-4C0D-96C4-32551205136C}" sibTransId="{AA4EB9A2-2654-4109-BCE5-31FA58CF7FE8}"/>
    <dgm:cxn modelId="{F5DFC09E-7EF3-4CDC-B18B-52F9E87541D7}" type="presOf" srcId="{23C109D8-315D-4401-A9D6-F127FA60C598}" destId="{ED05844E-0202-4CB8-A252-23DA7D8904DA}" srcOrd="0" destOrd="0" presId="urn:microsoft.com/office/officeart/2008/layout/RadialCluster"/>
    <dgm:cxn modelId="{FD4BF8EE-93A5-4033-A8AA-D7A6711B20BD}" srcId="{7527EA8A-ED4E-465E-A0E7-669636756CA4}" destId="{D28E5D27-1481-4697-8932-487A6CBAA5A0}" srcOrd="1" destOrd="0" parTransId="{23C109D8-315D-4401-A9D6-F127FA60C598}" sibTransId="{A0CAB376-9AA3-4856-93FC-F65BAE5A3CFA}"/>
    <dgm:cxn modelId="{D3EC3AD4-1F3C-47F7-B2BF-077F3499D6B8}" type="presOf" srcId="{68C0EF2D-A763-4A58-ADCE-3B10594F3D8F}" destId="{3F0CB439-05C1-4D3A-8619-B86E298F0B9A}" srcOrd="0" destOrd="0" presId="urn:microsoft.com/office/officeart/2008/layout/RadialCluster"/>
    <dgm:cxn modelId="{2264F5D0-8F97-47A8-9D93-79A51531BB1C}" type="presParOf" srcId="{3F0CB439-05C1-4D3A-8619-B86E298F0B9A}" destId="{9FC66629-B21C-444D-A19C-5E4EBC3B07C1}" srcOrd="0" destOrd="0" presId="urn:microsoft.com/office/officeart/2008/layout/RadialCluster"/>
    <dgm:cxn modelId="{F4DFBF1F-7DBD-4774-A215-7C1DBB7445BB}" type="presParOf" srcId="{9FC66629-B21C-444D-A19C-5E4EBC3B07C1}" destId="{CC50EAFC-BE8D-455A-94A9-2091021BDB0B}" srcOrd="0" destOrd="0" presId="urn:microsoft.com/office/officeart/2008/layout/RadialCluster"/>
    <dgm:cxn modelId="{CC0E9768-6302-4743-A5F8-A9A8CC49CC51}" type="presParOf" srcId="{9FC66629-B21C-444D-A19C-5E4EBC3B07C1}" destId="{5F13ABE1-F417-4CE3-A416-C2D32ED1FB8D}" srcOrd="1" destOrd="0" presId="urn:microsoft.com/office/officeart/2008/layout/RadialCluster"/>
    <dgm:cxn modelId="{828B18E5-EF8E-4F8E-8CF8-775F85C0A195}" type="presParOf" srcId="{9FC66629-B21C-444D-A19C-5E4EBC3B07C1}" destId="{362FC91F-382B-49EE-AD7B-C588FDF4BFBA}" srcOrd="2" destOrd="0" presId="urn:microsoft.com/office/officeart/2008/layout/RadialCluster"/>
    <dgm:cxn modelId="{6A8F7F43-019D-46D8-B3DB-DC657F94C3D6}" type="presParOf" srcId="{9FC66629-B21C-444D-A19C-5E4EBC3B07C1}" destId="{ED05844E-0202-4CB8-A252-23DA7D8904DA}" srcOrd="3" destOrd="0" presId="urn:microsoft.com/office/officeart/2008/layout/RadialCluster"/>
    <dgm:cxn modelId="{42A3641F-E789-4963-899D-A3AFBF7CE4EF}" type="presParOf" srcId="{9FC66629-B21C-444D-A19C-5E4EBC3B07C1}" destId="{1F993B8D-B5B6-4E16-8908-C7E604A286D4}" srcOrd="4" destOrd="0" presId="urn:microsoft.com/office/officeart/2008/layout/RadialCluster"/>
    <dgm:cxn modelId="{B1C63C15-6447-4C67-AC43-4DC8F2B8E0FF}" type="presParOf" srcId="{9FC66629-B21C-444D-A19C-5E4EBC3B07C1}" destId="{6B54E46D-9DE9-49CE-8AAA-F5A7DDAC7741}" srcOrd="5" destOrd="0" presId="urn:microsoft.com/office/officeart/2008/layout/RadialCluster"/>
    <dgm:cxn modelId="{F8DDA50B-6B84-4822-92E4-0D8D7269DCD8}" type="presParOf" srcId="{9FC66629-B21C-444D-A19C-5E4EBC3B07C1}" destId="{F96A4BF1-9116-477B-A99A-FE6A4CCA4138}" srcOrd="6" destOrd="0" presId="urn:microsoft.com/office/officeart/2008/layout/RadialCluster"/>
    <dgm:cxn modelId="{54844869-3302-4088-81AF-4FFB498DC9BA}" type="presParOf" srcId="{9FC66629-B21C-444D-A19C-5E4EBC3B07C1}" destId="{8CD85E5B-D52A-4327-B08D-DBDBAD1B1817}" srcOrd="7" destOrd="0" presId="urn:microsoft.com/office/officeart/2008/layout/RadialCluster"/>
    <dgm:cxn modelId="{07BD1C51-0879-4327-AA92-B5994C672FE7}" type="presParOf" srcId="{9FC66629-B21C-444D-A19C-5E4EBC3B07C1}" destId="{34BAA041-41EE-4DF9-88BF-3EE40D5F1A9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971C1-9213-476E-A0E6-D969F414177C}">
      <dsp:nvSpPr>
        <dsp:cNvPr id="0" name=""/>
        <dsp:cNvSpPr/>
      </dsp:nvSpPr>
      <dsp:spPr>
        <a:xfrm>
          <a:off x="7233" y="585196"/>
          <a:ext cx="1439532" cy="986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Student</a:t>
          </a:r>
          <a:endParaRPr lang="cs-CZ" sz="2800" kern="1200" dirty="0"/>
        </a:p>
      </dsp:txBody>
      <dsp:txXfrm>
        <a:off x="36116" y="614079"/>
        <a:ext cx="1381766" cy="928376"/>
      </dsp:txXfrm>
    </dsp:sp>
    <dsp:sp modelId="{4BD8F41F-2802-4644-98E7-01EB6455B12D}">
      <dsp:nvSpPr>
        <dsp:cNvPr id="0" name=""/>
        <dsp:cNvSpPr/>
      </dsp:nvSpPr>
      <dsp:spPr>
        <a:xfrm>
          <a:off x="1590718" y="899766"/>
          <a:ext cx="305180" cy="3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590718" y="971167"/>
        <a:ext cx="213626" cy="214201"/>
      </dsp:txXfrm>
    </dsp:sp>
    <dsp:sp modelId="{711A7846-5203-4C3F-8862-CE6F505426AC}">
      <dsp:nvSpPr>
        <dsp:cNvPr id="0" name=""/>
        <dsp:cNvSpPr/>
      </dsp:nvSpPr>
      <dsp:spPr>
        <a:xfrm>
          <a:off x="2022578" y="585196"/>
          <a:ext cx="3081217" cy="986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Katedra/Vyučující/Garant předmětu</a:t>
          </a:r>
          <a:endParaRPr lang="cs-CZ" sz="1800" kern="1200" dirty="0"/>
        </a:p>
      </dsp:txBody>
      <dsp:txXfrm>
        <a:off x="2051461" y="614079"/>
        <a:ext cx="3023451" cy="928376"/>
      </dsp:txXfrm>
    </dsp:sp>
    <dsp:sp modelId="{867197EB-0114-42D6-926D-FA186D0A36C2}">
      <dsp:nvSpPr>
        <dsp:cNvPr id="0" name=""/>
        <dsp:cNvSpPr/>
      </dsp:nvSpPr>
      <dsp:spPr>
        <a:xfrm>
          <a:off x="5247749" y="899766"/>
          <a:ext cx="305180" cy="3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247749" y="971167"/>
        <a:ext cx="213626" cy="214201"/>
      </dsp:txXfrm>
    </dsp:sp>
    <dsp:sp modelId="{451E8168-F214-4756-A19B-CE6DE732482D}">
      <dsp:nvSpPr>
        <dsp:cNvPr id="0" name=""/>
        <dsp:cNvSpPr/>
      </dsp:nvSpPr>
      <dsp:spPr>
        <a:xfrm>
          <a:off x="5679609" y="585196"/>
          <a:ext cx="1439532" cy="986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Odd. pro zahraniční vztahy</a:t>
          </a:r>
          <a:endParaRPr lang="cs-CZ" sz="1800" kern="1200" dirty="0"/>
        </a:p>
      </dsp:txBody>
      <dsp:txXfrm>
        <a:off x="5708492" y="614079"/>
        <a:ext cx="1381766" cy="928376"/>
      </dsp:txXfrm>
    </dsp:sp>
    <dsp:sp modelId="{04DCB071-1177-44D3-9057-74EF3CC70EC6}">
      <dsp:nvSpPr>
        <dsp:cNvPr id="0" name=""/>
        <dsp:cNvSpPr/>
      </dsp:nvSpPr>
      <dsp:spPr>
        <a:xfrm>
          <a:off x="7263094" y="899766"/>
          <a:ext cx="305180" cy="3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7263094" y="971167"/>
        <a:ext cx="213626" cy="214201"/>
      </dsp:txXfrm>
    </dsp:sp>
    <dsp:sp modelId="{6728A9F7-DAF2-4C74-8075-C06C08A69154}">
      <dsp:nvSpPr>
        <dsp:cNvPr id="0" name=""/>
        <dsp:cNvSpPr/>
      </dsp:nvSpPr>
      <dsp:spPr>
        <a:xfrm>
          <a:off x="7694954" y="585196"/>
          <a:ext cx="1439532" cy="9861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ESS UK</a:t>
          </a:r>
          <a:endParaRPr lang="cs-CZ" sz="1800" kern="1200" dirty="0"/>
        </a:p>
      </dsp:txBody>
      <dsp:txXfrm>
        <a:off x="7723837" y="614079"/>
        <a:ext cx="1381766" cy="928376"/>
      </dsp:txXfrm>
    </dsp:sp>
    <dsp:sp modelId="{1F3334D3-B8C1-42C8-B659-C0D94E74F630}">
      <dsp:nvSpPr>
        <dsp:cNvPr id="0" name=""/>
        <dsp:cNvSpPr/>
      </dsp:nvSpPr>
      <dsp:spPr>
        <a:xfrm>
          <a:off x="9278439" y="899766"/>
          <a:ext cx="305180" cy="3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9278439" y="971167"/>
        <a:ext cx="213626" cy="214201"/>
      </dsp:txXfrm>
    </dsp:sp>
    <dsp:sp modelId="{0D0FA476-80BB-40EF-BC4A-B93AE2596E0B}">
      <dsp:nvSpPr>
        <dsp:cNvPr id="0" name=""/>
        <dsp:cNvSpPr/>
      </dsp:nvSpPr>
      <dsp:spPr>
        <a:xfrm>
          <a:off x="9710299" y="585196"/>
          <a:ext cx="1439532" cy="986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Studijní oddělení</a:t>
          </a:r>
          <a:endParaRPr lang="cs-CZ" sz="1800" kern="1200" dirty="0"/>
        </a:p>
      </dsp:txBody>
      <dsp:txXfrm>
        <a:off x="9739182" y="614079"/>
        <a:ext cx="1381766" cy="928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0EAFC-BE8D-455A-94A9-2091021BDB0B}">
      <dsp:nvSpPr>
        <dsp:cNvPr id="0" name=""/>
        <dsp:cNvSpPr/>
      </dsp:nvSpPr>
      <dsp:spPr>
        <a:xfrm>
          <a:off x="4090660" y="1388226"/>
          <a:ext cx="1904200" cy="12863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600" kern="1200" dirty="0" err="1" smtClean="0"/>
            <a:t>ozv</a:t>
          </a:r>
          <a:endParaRPr lang="cs-CZ" sz="6600" kern="1200" dirty="0"/>
        </a:p>
      </dsp:txBody>
      <dsp:txXfrm>
        <a:off x="4153455" y="1451021"/>
        <a:ext cx="1778610" cy="1160779"/>
      </dsp:txXfrm>
    </dsp:sp>
    <dsp:sp modelId="{5F13ABE1-F417-4CE3-A416-C2D32ED1FB8D}">
      <dsp:nvSpPr>
        <dsp:cNvPr id="0" name=""/>
        <dsp:cNvSpPr/>
      </dsp:nvSpPr>
      <dsp:spPr>
        <a:xfrm rot="12435345">
          <a:off x="3201229" y="1325291"/>
          <a:ext cx="9417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17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C91F-382B-49EE-AD7B-C588FDF4BFBA}">
      <dsp:nvSpPr>
        <dsp:cNvPr id="0" name=""/>
        <dsp:cNvSpPr/>
      </dsp:nvSpPr>
      <dsp:spPr>
        <a:xfrm>
          <a:off x="72459" y="48662"/>
          <a:ext cx="4302557" cy="106099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VEDOUCÍ KATEDRY</a:t>
          </a:r>
          <a:endParaRPr lang="cs-CZ" sz="3200" b="1" kern="1200" dirty="0"/>
        </a:p>
      </dsp:txBody>
      <dsp:txXfrm>
        <a:off x="124252" y="100455"/>
        <a:ext cx="4198971" cy="957408"/>
      </dsp:txXfrm>
    </dsp:sp>
    <dsp:sp modelId="{ED05844E-0202-4CB8-A252-23DA7D8904DA}">
      <dsp:nvSpPr>
        <dsp:cNvPr id="0" name=""/>
        <dsp:cNvSpPr/>
      </dsp:nvSpPr>
      <dsp:spPr>
        <a:xfrm rot="20164241">
          <a:off x="5953816" y="1415223"/>
          <a:ext cx="955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506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93B8D-B5B6-4E16-8908-C7E604A286D4}">
      <dsp:nvSpPr>
        <dsp:cNvPr id="0" name=""/>
        <dsp:cNvSpPr/>
      </dsp:nvSpPr>
      <dsp:spPr>
        <a:xfrm>
          <a:off x="5943558" y="160536"/>
          <a:ext cx="4239523" cy="106099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GARANT PŘEDMĚTU</a:t>
          </a:r>
          <a:endParaRPr lang="cs-CZ" sz="3200" b="1" kern="1200" dirty="0"/>
        </a:p>
      </dsp:txBody>
      <dsp:txXfrm>
        <a:off x="5995351" y="212329"/>
        <a:ext cx="4135937" cy="957408"/>
      </dsp:txXfrm>
    </dsp:sp>
    <dsp:sp modelId="{6B54E46D-9DE9-49CE-8AAA-F5A7DDAC7741}">
      <dsp:nvSpPr>
        <dsp:cNvPr id="0" name=""/>
        <dsp:cNvSpPr/>
      </dsp:nvSpPr>
      <dsp:spPr>
        <a:xfrm rot="2262046">
          <a:off x="5791257" y="2919653"/>
          <a:ext cx="801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144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A4BF1-9116-477B-A99A-FE6A4CCA4138}">
      <dsp:nvSpPr>
        <dsp:cNvPr id="0" name=""/>
        <dsp:cNvSpPr/>
      </dsp:nvSpPr>
      <dsp:spPr>
        <a:xfrm>
          <a:off x="5257805" y="3164710"/>
          <a:ext cx="4658202" cy="1666186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GARANT SP</a:t>
          </a:r>
          <a:endParaRPr lang="cs-CZ" sz="3200" b="1" kern="1200" dirty="0"/>
        </a:p>
      </dsp:txBody>
      <dsp:txXfrm>
        <a:off x="5339141" y="3246046"/>
        <a:ext cx="4495530" cy="1503514"/>
      </dsp:txXfrm>
    </dsp:sp>
    <dsp:sp modelId="{8CD85E5B-D52A-4327-B08D-DBDBAD1B1817}">
      <dsp:nvSpPr>
        <dsp:cNvPr id="0" name=""/>
        <dsp:cNvSpPr/>
      </dsp:nvSpPr>
      <dsp:spPr>
        <a:xfrm rot="8484747">
          <a:off x="3460968" y="2946158"/>
          <a:ext cx="870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079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AA041-41EE-4DF9-88BF-3EE40D5F1A91}">
      <dsp:nvSpPr>
        <dsp:cNvPr id="0" name=""/>
        <dsp:cNvSpPr/>
      </dsp:nvSpPr>
      <dsp:spPr>
        <a:xfrm>
          <a:off x="182870" y="3217720"/>
          <a:ext cx="4658202" cy="166618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ZAHR. KOORDINÁTOR KATEDRY</a:t>
          </a:r>
          <a:endParaRPr lang="cs-CZ" sz="3200" b="1" kern="1200" dirty="0"/>
        </a:p>
      </dsp:txBody>
      <dsp:txXfrm>
        <a:off x="264206" y="3299056"/>
        <a:ext cx="4495530" cy="150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25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8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34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96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62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84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87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64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F708-7E9D-4046-AB0F-67A4C4D20D36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B896-3F8D-42F3-A09C-EBCFC5B6B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9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va.berankova@pedf.cuni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560" y="623600"/>
            <a:ext cx="9144000" cy="2387600"/>
          </a:xfrm>
        </p:spPr>
        <p:txBody>
          <a:bodyPr/>
          <a:lstStyle/>
          <a:p>
            <a:r>
              <a:rPr lang="cs-CZ" b="1" dirty="0" smtClean="0"/>
              <a:t>Uznávání zahraničního studia na </a:t>
            </a:r>
            <a:r>
              <a:rPr lang="cs-CZ" b="1" dirty="0" err="1" smtClean="0"/>
              <a:t>PedF</a:t>
            </a:r>
            <a:r>
              <a:rPr lang="cs-CZ" b="1" dirty="0" smtClean="0"/>
              <a:t> UK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48638"/>
          </a:xfrm>
        </p:spPr>
        <p:txBody>
          <a:bodyPr>
            <a:normAutofit fontScale="92500" lnSpcReduction="20000"/>
          </a:bodyPr>
          <a:lstStyle/>
          <a:p>
            <a:r>
              <a:rPr lang="cs-CZ" sz="5400" b="1" dirty="0" smtClean="0">
                <a:solidFill>
                  <a:srgbClr val="0070C0"/>
                </a:solidFill>
              </a:rPr>
              <a:t>ERASMUS</a:t>
            </a:r>
          </a:p>
          <a:p>
            <a:r>
              <a:rPr lang="cs-CZ" sz="5400" b="1" dirty="0">
                <a:solidFill>
                  <a:srgbClr val="0070C0"/>
                </a:solidFill>
              </a:rPr>
              <a:t> </a:t>
            </a:r>
            <a:endParaRPr lang="cs-CZ" sz="5400" b="1" dirty="0" smtClean="0">
              <a:solidFill>
                <a:srgbClr val="0070C0"/>
              </a:solidFill>
            </a:endParaRPr>
          </a:p>
          <a:p>
            <a:r>
              <a:rPr lang="cs-CZ" sz="5400" dirty="0" smtClean="0"/>
              <a:t> </a:t>
            </a:r>
            <a:r>
              <a:rPr lang="cs-CZ" sz="4000" dirty="0" smtClean="0"/>
              <a:t>Iva Beránková, OZV </a:t>
            </a:r>
            <a:r>
              <a:rPr lang="cs-CZ" sz="4000" dirty="0" err="1" smtClean="0"/>
              <a:t>PedF</a:t>
            </a:r>
            <a:r>
              <a:rPr lang="cs-CZ" sz="4000" dirty="0" smtClean="0"/>
              <a:t> </a:t>
            </a:r>
            <a:r>
              <a:rPr lang="cs-CZ" sz="4000" dirty="0" smtClean="0"/>
              <a:t>UK</a:t>
            </a:r>
          </a:p>
          <a:p>
            <a:r>
              <a:rPr lang="cs-CZ" dirty="0">
                <a:hlinkClick r:id="rId2"/>
              </a:rPr>
              <a:t>i</a:t>
            </a:r>
            <a:r>
              <a:rPr lang="cs-CZ" dirty="0" smtClean="0">
                <a:hlinkClick r:id="rId2"/>
              </a:rPr>
              <a:t>va.berankova@pedf.cuni.cz</a:t>
            </a:r>
            <a:endParaRPr lang="cs-CZ" dirty="0" smtClean="0"/>
          </a:p>
          <a:p>
            <a:r>
              <a:rPr lang="cs-CZ" dirty="0" smtClean="0"/>
              <a:t>Tel.: 221 900 237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70" y="522971"/>
            <a:ext cx="3458094" cy="7616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81" y="404042"/>
            <a:ext cx="1724363" cy="8806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25" y="450364"/>
            <a:ext cx="1817854" cy="906907"/>
          </a:xfrm>
          <a:prstGeom prst="rect">
            <a:avLst/>
          </a:prstGeom>
        </p:spPr>
      </p:pic>
      <p:pic>
        <p:nvPicPr>
          <p:cNvPr id="7" name="Logo PEDF CUNI rgb EMF (cc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" y="593786"/>
            <a:ext cx="2118995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9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Aktuální proces nastavení studijního plánu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7" y="1273841"/>
            <a:ext cx="5157787" cy="41684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SP v zahraničí – přes aplikaci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webapps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803862"/>
            <a:ext cx="5157787" cy="438580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Bc studium – 20 ECTS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NMgr</a:t>
            </a:r>
            <a:r>
              <a:rPr lang="cs-CZ" b="1" dirty="0" smtClean="0">
                <a:solidFill>
                  <a:srgbClr val="FF0000"/>
                </a:solidFill>
              </a:rPr>
              <a:t> – 15 ECTS</a:t>
            </a:r>
          </a:p>
          <a:p>
            <a:r>
              <a:rPr lang="cs-CZ" dirty="0" smtClean="0"/>
              <a:t>Nutno vložit odkaz na SP v zahraničí jako podklad pro schválení předmětů ekvivalentních k předmětům z českého SP.</a:t>
            </a:r>
          </a:p>
          <a:p>
            <a:r>
              <a:rPr lang="cs-CZ" dirty="0" err="1" smtClean="0"/>
              <a:t>PedF</a:t>
            </a:r>
            <a:r>
              <a:rPr lang="cs-CZ" dirty="0" smtClean="0"/>
              <a:t>: kombinace oborů (lze plnit předměty z obou studijních oborů i </a:t>
            </a:r>
            <a:r>
              <a:rPr lang="cs-CZ" dirty="0" err="1" smtClean="0"/>
              <a:t>ped</a:t>
            </a:r>
            <a:r>
              <a:rPr lang="cs-CZ" dirty="0" smtClean="0"/>
              <a:t>-psy přípravy, primárně však z SP oboru zajišťovaného katedrou, která studenta přes bilaterální smlouvu vysílá)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268733"/>
            <a:ext cx="5183188" cy="601631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9600" dirty="0" smtClean="0"/>
          </a:p>
          <a:p>
            <a:endParaRPr lang="cs-CZ" sz="9600" dirty="0"/>
          </a:p>
          <a:p>
            <a:r>
              <a:rPr lang="cs-CZ" sz="9600" dirty="0" smtClean="0">
                <a:solidFill>
                  <a:srgbClr val="C00000"/>
                </a:solidFill>
              </a:rPr>
              <a:t>SP v ČR – přes aplikaci </a:t>
            </a:r>
            <a:r>
              <a:rPr lang="cs-CZ" sz="9600" dirty="0" err="1" smtClean="0">
                <a:solidFill>
                  <a:srgbClr val="C00000"/>
                </a:solidFill>
              </a:rPr>
              <a:t>webapps</a:t>
            </a:r>
            <a:endParaRPr lang="cs-CZ" sz="9600" dirty="0" smtClean="0">
              <a:solidFill>
                <a:srgbClr val="C0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1870364"/>
            <a:ext cx="5183188" cy="4319299"/>
          </a:xfrm>
        </p:spPr>
        <p:txBody>
          <a:bodyPr>
            <a:normAutofit/>
          </a:bodyPr>
          <a:lstStyle/>
          <a:p>
            <a:r>
              <a:rPr lang="cs-CZ" dirty="0" smtClean="0"/>
              <a:t>Podmínka: </a:t>
            </a:r>
            <a:r>
              <a:rPr lang="cs-CZ" dirty="0" smtClean="0">
                <a:solidFill>
                  <a:srgbClr val="FF0000"/>
                </a:solidFill>
              </a:rPr>
              <a:t>student musí najít alespoň 1 ekvivalentní předmět z českého SP, který bude plnit v zahraničí</a:t>
            </a:r>
          </a:p>
          <a:p>
            <a:r>
              <a:rPr lang="cs-CZ" dirty="0" smtClean="0"/>
              <a:t>Ekvivalent: </a:t>
            </a:r>
            <a:r>
              <a:rPr lang="cs-CZ" dirty="0" smtClean="0">
                <a:solidFill>
                  <a:srgbClr val="FF0000"/>
                </a:solidFill>
              </a:rPr>
              <a:t>povinný/povinně volitelný předmět z SP v ČR (v souladu s Karolínkou, resp. s platnými akreditacemi); schvaluje vyučující/garant předmětu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Aktuální proces nastavení studijního plánu</a:t>
            </a:r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t="13300" r="5886" b="13942"/>
          <a:stretch/>
        </p:blipFill>
        <p:spPr>
          <a:xfrm>
            <a:off x="780011" y="1546166"/>
            <a:ext cx="10477551" cy="455629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 rotWithShape="1">
          <a:blip r:embed="rId3"/>
          <a:srcRect l="25303" t="18522" r="41456" b="4449"/>
          <a:stretch/>
        </p:blipFill>
        <p:spPr bwMode="auto">
          <a:xfrm>
            <a:off x="9360131" y="2128058"/>
            <a:ext cx="2602516" cy="3607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/>
          <p:cNvPicPr/>
          <p:nvPr/>
        </p:nvPicPr>
        <p:blipFill rotWithShape="1">
          <a:blip r:embed="rId4"/>
          <a:srcRect l="55899" t="20874" r="17640" b="20914"/>
          <a:stretch/>
        </p:blipFill>
        <p:spPr bwMode="auto">
          <a:xfrm>
            <a:off x="6539345" y="2128057"/>
            <a:ext cx="2820786" cy="3607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9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</a:t>
            </a:r>
            <a:r>
              <a:rPr lang="cs-CZ" b="1" dirty="0" smtClean="0"/>
              <a:t>astavení studijního plánu/změna studijního plánu</a:t>
            </a:r>
            <a:endParaRPr lang="cs-CZ" b="1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5138" t="15875" r="41455" b="20031"/>
          <a:stretch/>
        </p:blipFill>
        <p:spPr bwMode="auto">
          <a:xfrm>
            <a:off x="8091055" y="1119346"/>
            <a:ext cx="3836324" cy="4250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3"/>
          <a:srcRect l="25469" t="17052" r="41786" b="28946"/>
          <a:stretch/>
        </p:blipFill>
        <p:spPr bwMode="auto">
          <a:xfrm>
            <a:off x="3897283" y="1119346"/>
            <a:ext cx="3711547" cy="4167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8640" y="1878676"/>
            <a:ext cx="3158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 </a:t>
            </a:r>
            <a:r>
              <a:rPr lang="cs-CZ" dirty="0" err="1" smtClean="0"/>
              <a:t>Changes</a:t>
            </a:r>
            <a:r>
              <a:rPr lang="cs-CZ" dirty="0" smtClean="0"/>
              <a:t> to LA – opět nutný souhlas garanta/vyučujícího předmětu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 době COVID opatření – pro urychlení procesu vyřízení dokumentů lze poslat souhlas garanta/vyučujícího emailem, následně podepisuje proděkanka pro </a:t>
            </a:r>
            <a:r>
              <a:rPr lang="cs-CZ" dirty="0" err="1" smtClean="0"/>
              <a:t>zahr</a:t>
            </a:r>
            <a:r>
              <a:rPr lang="cs-CZ" dirty="0" smtClean="0"/>
              <a:t>. vztahy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Studenti si na </a:t>
            </a:r>
            <a:r>
              <a:rPr lang="cs-CZ" dirty="0" err="1" smtClean="0"/>
              <a:t>zahr</a:t>
            </a:r>
            <a:r>
              <a:rPr lang="cs-CZ" dirty="0" smtClean="0"/>
              <a:t>., univerzitě vkládají dokumentaci do online aplikací dle pokynů </a:t>
            </a:r>
            <a:r>
              <a:rPr lang="cs-CZ" dirty="0" err="1" smtClean="0"/>
              <a:t>zahr</a:t>
            </a:r>
            <a:r>
              <a:rPr lang="cs-CZ" dirty="0" smtClean="0"/>
              <a:t>. instituce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5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Proces uznávání předmětů po příjezdu </a:t>
            </a:r>
            <a:endParaRPr lang="cs-CZ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62133640"/>
              </p:ext>
            </p:extLst>
          </p:nvPr>
        </p:nvGraphicFramePr>
        <p:xfrm>
          <a:off x="409402" y="1185181"/>
          <a:ext cx="11157065" cy="215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706582" y="2959331"/>
            <a:ext cx="3283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Studentovi se započítávají ECTS v rozsahu předmětů v rámci českého 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Zbývající ECTS se započítají jako kredity volitelných předmětů.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Předměty, které nemají ekvivalent, je možné uznat POUZE jako volitelné.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94760" y="2959330"/>
            <a:ext cx="3283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Student si před výjezdem domluví IVP (</a:t>
            </a:r>
            <a:r>
              <a:rPr lang="cs-CZ" dirty="0" err="1" smtClean="0"/>
              <a:t>ind</a:t>
            </a:r>
            <a:r>
              <a:rPr lang="cs-CZ" dirty="0" smtClean="0"/>
              <a:t>. vzdělávací plán/plnění studijních povinností) na předměty v rámci daného předmětu v souladu s českým 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praxi: lze po domluvě plnit předměty z českého SP i v průběhu mobility, záleží na domluvě.</a:t>
            </a:r>
          </a:p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742612" y="2967643"/>
            <a:ext cx="3283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Upozornění: studijní pobyt není důvodem pro prominutí poplatku za prodloužené studium.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 zapsání splněných studijních povinností do SIS (viz žádost studenta) je studentovi přepnut status z „OUT“ na „STUDUJE“.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11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Formuláře – uznávání P, PV a V předmětů</a:t>
            </a:r>
            <a:endParaRPr lang="cs-CZ" b="1" dirty="0"/>
          </a:p>
        </p:txBody>
      </p:sp>
      <p:pic>
        <p:nvPicPr>
          <p:cNvPr id="16" name="Obrázek 15"/>
          <p:cNvPicPr/>
          <p:nvPr/>
        </p:nvPicPr>
        <p:blipFill rotWithShape="1">
          <a:blip r:embed="rId2"/>
          <a:srcRect l="16703" t="14406" r="17145" b="6802"/>
          <a:stretch/>
        </p:blipFill>
        <p:spPr bwMode="auto">
          <a:xfrm>
            <a:off x="583277" y="1279812"/>
            <a:ext cx="7837516" cy="509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17695" t="17053" r="51709" b="7095"/>
          <a:stretch/>
        </p:blipFill>
        <p:spPr bwMode="auto">
          <a:xfrm>
            <a:off x="7119158" y="1339532"/>
            <a:ext cx="3670762" cy="4936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80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Specifika studijních plánů učitelských oborů a uznávání předmětů ze zahraničí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Souvislá pedagogická praxe s reflexí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Náslechová praxe s reflexí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Asistentská praxe s reflexí</a:t>
            </a:r>
          </a:p>
          <a:p>
            <a:r>
              <a:rPr lang="cs-CZ" dirty="0" smtClean="0"/>
              <a:t>Předměty z oboru pedagogika a psychologie – příprava budoucích učitelů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Kombinace oborů – student nemůže studovat předměty obou oborů jako v ČR.</a:t>
            </a:r>
          </a:p>
          <a:p>
            <a:r>
              <a:rPr lang="cs-CZ" b="1" dirty="0" smtClean="0">
                <a:solidFill>
                  <a:schemeClr val="accent6"/>
                </a:solidFill>
              </a:rPr>
              <a:t>Snažíme se v rámci nových bilaterálních smluv Erasmus a jiných programů najít možnosti reciproční náslechové praxe ve školských zařízeních.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Učitelství pro 1. st. ZŠ – studijní obor primární pedagogiky je na </a:t>
            </a:r>
            <a:r>
              <a:rPr lang="cs-CZ" dirty="0" err="1" smtClean="0">
                <a:solidFill>
                  <a:srgbClr val="FF0000"/>
                </a:solidFill>
              </a:rPr>
              <a:t>PedF</a:t>
            </a:r>
            <a:r>
              <a:rPr lang="cs-CZ" dirty="0" smtClean="0">
                <a:solidFill>
                  <a:srgbClr val="FF0000"/>
                </a:solidFill>
              </a:rPr>
              <a:t> pětiletý/nedělený Mgr.</a:t>
            </a:r>
          </a:p>
          <a:p>
            <a:r>
              <a:rPr lang="cs-CZ" dirty="0" smtClean="0"/>
              <a:t>Řada </a:t>
            </a:r>
            <a:r>
              <a:rPr lang="cs-CZ" dirty="0" err="1" smtClean="0"/>
              <a:t>zahr</a:t>
            </a:r>
            <a:r>
              <a:rPr lang="cs-CZ" dirty="0" smtClean="0"/>
              <a:t>. institucí má obor dělený na Bc. a Mgr.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Problém u </a:t>
            </a:r>
            <a:r>
              <a:rPr lang="cs-CZ" dirty="0" err="1" smtClean="0">
                <a:solidFill>
                  <a:srgbClr val="FF0000"/>
                </a:solidFill>
              </a:rPr>
              <a:t>zahr</a:t>
            </a:r>
            <a:r>
              <a:rPr lang="cs-CZ" dirty="0" smtClean="0">
                <a:solidFill>
                  <a:srgbClr val="FF0000"/>
                </a:solidFill>
              </a:rPr>
              <a:t>. univerzit, které mají výuku dělenou do vzdělávacích bloků. Uznávání v ČR je nutné řešit s garantem předmětu/oboru, zda je možné uznat jako jednotlivé předměty z českého SP.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7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Spolupráce s katedrami při uznávání předmětů</a:t>
            </a:r>
            <a:endParaRPr lang="cs-CZ" b="1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419048"/>
              </p:ext>
            </p:extLst>
          </p:nvPr>
        </p:nvGraphicFramePr>
        <p:xfrm>
          <a:off x="838200" y="1346662"/>
          <a:ext cx="10515600" cy="527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69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" y="662925"/>
            <a:ext cx="9759142" cy="55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29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492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Uznávání zahraničního studia na PedF UK</vt:lpstr>
      <vt:lpstr>Aktuální proces nastavení studijního plánu</vt:lpstr>
      <vt:lpstr>Aktuální proces nastavení studijního plánu</vt:lpstr>
      <vt:lpstr>Nastavení studijního plánu/změna studijního plánu</vt:lpstr>
      <vt:lpstr>Proces uznávání předmětů po příjezdu </vt:lpstr>
      <vt:lpstr>Formuláře – uznávání P, PV a V předmětů</vt:lpstr>
      <vt:lpstr>Specifika studijních plánů učitelských oborů a uznávání předmětů ze zahraničí</vt:lpstr>
      <vt:lpstr>Spolupráce s katedrami při uznávání předmětů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Uznávání zahraničního studia na PedF UK</dc:title>
  <dc:creator>Iva Beránková</dc:creator>
  <cp:lastModifiedBy>Iva Beránková</cp:lastModifiedBy>
  <cp:revision>24</cp:revision>
  <dcterms:created xsi:type="dcterms:W3CDTF">2021-12-01T08:49:02Z</dcterms:created>
  <dcterms:modified xsi:type="dcterms:W3CDTF">2021-12-03T10:28:22Z</dcterms:modified>
</cp:coreProperties>
</file>